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303" r:id="rId10"/>
    <p:sldId id="285" r:id="rId11"/>
    <p:sldId id="299" r:id="rId12"/>
    <p:sldId id="304" r:id="rId13"/>
    <p:sldId id="272" r:id="rId14"/>
    <p:sldId id="286" r:id="rId15"/>
    <p:sldId id="264" r:id="rId16"/>
    <p:sldId id="266" r:id="rId17"/>
    <p:sldId id="293" r:id="rId18"/>
    <p:sldId id="269" r:id="rId19"/>
    <p:sldId id="294" r:id="rId20"/>
    <p:sldId id="302" r:id="rId21"/>
    <p:sldId id="306" r:id="rId22"/>
    <p:sldId id="308" r:id="rId23"/>
    <p:sldId id="305" r:id="rId24"/>
    <p:sldId id="275" r:id="rId25"/>
    <p:sldId id="289" r:id="rId26"/>
    <p:sldId id="292" r:id="rId27"/>
    <p:sldId id="291" r:id="rId28"/>
    <p:sldId id="309" r:id="rId29"/>
    <p:sldId id="287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3FF"/>
    <a:srgbClr val="FFFFFF"/>
    <a:srgbClr val="FF3300"/>
    <a:srgbClr val="FF7C80"/>
    <a:srgbClr val="99CC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426" autoAdjust="0"/>
  </p:normalViewPr>
  <p:slideViewPr>
    <p:cSldViewPr snapToGrid="0">
      <p:cViewPr varScale="1">
        <p:scale>
          <a:sx n="137" d="100"/>
          <a:sy n="137" d="100"/>
        </p:scale>
        <p:origin x="144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one!$E$2:$E$4044</c:f>
              <c:numCache>
                <c:formatCode>General</c:formatCode>
                <c:ptCount val="4043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41-45A0-8178-31F5138039BF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one!$F$2:$F$4044</c:f>
              <c:numCache>
                <c:formatCode>General</c:formatCode>
                <c:ptCount val="4043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41-45A0-8178-31F5138039BF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one!$G$2:$G$4044</c:f>
              <c:numCache>
                <c:formatCode>General</c:formatCode>
                <c:ptCount val="4043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41-45A0-8178-31F5138039BF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one!$H$2:$H$4044</c:f>
              <c:numCache>
                <c:formatCode>General</c:formatCode>
                <c:ptCount val="4043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41-45A0-8178-31F5138039BF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one!$I$2:$I$4044</c:f>
              <c:numCache>
                <c:formatCode>General</c:formatCode>
                <c:ptCount val="4043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B41-45A0-8178-31F513803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83008"/>
        <c:axId val="752683336"/>
      </c:scatterChart>
      <c:valAx>
        <c:axId val="752683008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336"/>
        <c:crosses val="autoZero"/>
        <c:crossBetween val="midCat"/>
        <c:majorUnit val="10"/>
      </c:valAx>
      <c:valAx>
        <c:axId val="752683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s-419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one!$AA$1</c:f>
              <c:strCache>
                <c:ptCount val="1"/>
                <c:pt idx="0">
                  <c:v>Relax Baseline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one!$AA$2:$AA$4043</c:f>
              <c:numCache>
                <c:formatCode>General</c:formatCode>
                <c:ptCount val="4042"/>
                <c:pt idx="0">
                  <c:v>296</c:v>
                </c:pt>
                <c:pt idx="1">
                  <c:v>296.00000000000006</c:v>
                </c:pt>
                <c:pt idx="2">
                  <c:v>295.8</c:v>
                </c:pt>
                <c:pt idx="3">
                  <c:v>295.92</c:v>
                </c:pt>
                <c:pt idx="4">
                  <c:v>295.92800000000005</c:v>
                </c:pt>
                <c:pt idx="5">
                  <c:v>295.93520000000007</c:v>
                </c:pt>
                <c:pt idx="6">
                  <c:v>295.94168000000008</c:v>
                </c:pt>
                <c:pt idx="7">
                  <c:v>295.74751200000003</c:v>
                </c:pt>
                <c:pt idx="8">
                  <c:v>295.87276080000004</c:v>
                </c:pt>
                <c:pt idx="9">
                  <c:v>295.88548472000008</c:v>
                </c:pt>
                <c:pt idx="10">
                  <c:v>295.59693624800008</c:v>
                </c:pt>
                <c:pt idx="11">
                  <c:v>295.53724262320009</c:v>
                </c:pt>
                <c:pt idx="12">
                  <c:v>295.58351836088013</c:v>
                </c:pt>
                <c:pt idx="13">
                  <c:v>295.52516652479216</c:v>
                </c:pt>
                <c:pt idx="14">
                  <c:v>295.37264987231293</c:v>
                </c:pt>
                <c:pt idx="15">
                  <c:v>295.13538488508163</c:v>
                </c:pt>
                <c:pt idx="16">
                  <c:v>295.22184639657348</c:v>
                </c:pt>
                <c:pt idx="17">
                  <c:v>295.09966175691613</c:v>
                </c:pt>
                <c:pt idx="18">
                  <c:v>294.88969558122454</c:v>
                </c:pt>
                <c:pt idx="19">
                  <c:v>294.9007260231021</c:v>
                </c:pt>
                <c:pt idx="20">
                  <c:v>294.9106534207919</c:v>
                </c:pt>
                <c:pt idx="21">
                  <c:v>294.71958807871272</c:v>
                </c:pt>
                <c:pt idx="22">
                  <c:v>294.64762927084143</c:v>
                </c:pt>
                <c:pt idx="23">
                  <c:v>294.5828663437573</c:v>
                </c:pt>
                <c:pt idx="24">
                  <c:v>294.7245797093816</c:v>
                </c:pt>
                <c:pt idx="25">
                  <c:v>294.65212173844344</c:v>
                </c:pt>
                <c:pt idx="26">
                  <c:v>294.4869095645991</c:v>
                </c:pt>
                <c:pt idx="27">
                  <c:v>294.53821860813918</c:v>
                </c:pt>
                <c:pt idx="28">
                  <c:v>294.58439674732529</c:v>
                </c:pt>
                <c:pt idx="29">
                  <c:v>294.62595707259277</c:v>
                </c:pt>
                <c:pt idx="30">
                  <c:v>294.56336136533349</c:v>
                </c:pt>
                <c:pt idx="31">
                  <c:v>294.40702522880014</c:v>
                </c:pt>
                <c:pt idx="32">
                  <c:v>294.46632270592011</c:v>
                </c:pt>
                <c:pt idx="33">
                  <c:v>294.61969043532815</c:v>
                </c:pt>
                <c:pt idx="34">
                  <c:v>294.61969043532815</c:v>
                </c:pt>
                <c:pt idx="35">
                  <c:v>294.65772139179535</c:v>
                </c:pt>
                <c:pt idx="36">
                  <c:v>294.79194925261584</c:v>
                </c:pt>
                <c:pt idx="37">
                  <c:v>294.81275432735424</c:v>
                </c:pt>
                <c:pt idx="38">
                  <c:v>294.83147889461884</c:v>
                </c:pt>
                <c:pt idx="39">
                  <c:v>294.74833100515696</c:v>
                </c:pt>
                <c:pt idx="40">
                  <c:v>294.97349790464125</c:v>
                </c:pt>
                <c:pt idx="41">
                  <c:v>294.97614811417714</c:v>
                </c:pt>
                <c:pt idx="42">
                  <c:v>294.97614811417714</c:v>
                </c:pt>
                <c:pt idx="43">
                  <c:v>295.07853330275947</c:v>
                </c:pt>
                <c:pt idx="44">
                  <c:v>295.17067997248353</c:v>
                </c:pt>
                <c:pt idx="45">
                  <c:v>294.95361197523522</c:v>
                </c:pt>
                <c:pt idx="46">
                  <c:v>294.8582507777117</c:v>
                </c:pt>
                <c:pt idx="47">
                  <c:v>294.77242569994053</c:v>
                </c:pt>
                <c:pt idx="48">
                  <c:v>294.79518312994651</c:v>
                </c:pt>
                <c:pt idx="49">
                  <c:v>294.61566481695189</c:v>
                </c:pt>
                <c:pt idx="50">
                  <c:v>294.61566481695189</c:v>
                </c:pt>
                <c:pt idx="51">
                  <c:v>294.61566481695189</c:v>
                </c:pt>
                <c:pt idx="52">
                  <c:v>294.61566481695189</c:v>
                </c:pt>
                <c:pt idx="53">
                  <c:v>294.61566481695189</c:v>
                </c:pt>
                <c:pt idx="54">
                  <c:v>294.61566481695189</c:v>
                </c:pt>
                <c:pt idx="55">
                  <c:v>294.61566481695189</c:v>
                </c:pt>
                <c:pt idx="56">
                  <c:v>294.61566481695189</c:v>
                </c:pt>
                <c:pt idx="57">
                  <c:v>294.61566481695189</c:v>
                </c:pt>
                <c:pt idx="58">
                  <c:v>294.61566481695189</c:v>
                </c:pt>
                <c:pt idx="59">
                  <c:v>294.45409833525673</c:v>
                </c:pt>
                <c:pt idx="60">
                  <c:v>294.30868850173107</c:v>
                </c:pt>
                <c:pt idx="61">
                  <c:v>294.30868850173107</c:v>
                </c:pt>
                <c:pt idx="62">
                  <c:v>294.30868850173107</c:v>
                </c:pt>
                <c:pt idx="63">
                  <c:v>294.17781965155797</c:v>
                </c:pt>
                <c:pt idx="64">
                  <c:v>294.2600376864022</c:v>
                </c:pt>
                <c:pt idx="65">
                  <c:v>294.23403391776196</c:v>
                </c:pt>
                <c:pt idx="66">
                  <c:v>294.23403391776196</c:v>
                </c:pt>
                <c:pt idx="67">
                  <c:v>294.3106305259858</c:v>
                </c:pt>
                <c:pt idx="68">
                  <c:v>294.37956747338723</c:v>
                </c:pt>
                <c:pt idx="69">
                  <c:v>294.34161072604849</c:v>
                </c:pt>
                <c:pt idx="70">
                  <c:v>294.3074496534436</c:v>
                </c:pt>
                <c:pt idx="71">
                  <c:v>294.27670468809924</c:v>
                </c:pt>
                <c:pt idx="72">
                  <c:v>294.44903421928933</c:v>
                </c:pt>
                <c:pt idx="73">
                  <c:v>294.30413079736041</c:v>
                </c:pt>
                <c:pt idx="74">
                  <c:v>294.30413079736041</c:v>
                </c:pt>
                <c:pt idx="75">
                  <c:v>294.47371771762442</c:v>
                </c:pt>
                <c:pt idx="76">
                  <c:v>294.52634594586198</c:v>
                </c:pt>
                <c:pt idx="77">
                  <c:v>294.3737113512758</c:v>
                </c:pt>
                <c:pt idx="78">
                  <c:v>294.43634021614821</c:v>
                </c:pt>
                <c:pt idx="79">
                  <c:v>294.49270619453341</c:v>
                </c:pt>
                <c:pt idx="80">
                  <c:v>294.6434355750801</c:v>
                </c:pt>
                <c:pt idx="81">
                  <c:v>294.57909201757207</c:v>
                </c:pt>
                <c:pt idx="82">
                  <c:v>294.42118281581486</c:v>
                </c:pt>
                <c:pt idx="83">
                  <c:v>294.5790645342334</c:v>
                </c:pt>
                <c:pt idx="84">
                  <c:v>294.62115808081006</c:v>
                </c:pt>
                <c:pt idx="85">
                  <c:v>294.45904227272905</c:v>
                </c:pt>
                <c:pt idx="86">
                  <c:v>294.51313804545617</c:v>
                </c:pt>
                <c:pt idx="87">
                  <c:v>294.46182424091052</c:v>
                </c:pt>
                <c:pt idx="88">
                  <c:v>294.51564181681948</c:v>
                </c:pt>
                <c:pt idx="89">
                  <c:v>294.56407763513755</c:v>
                </c:pt>
                <c:pt idx="90">
                  <c:v>294.4076698716238</c:v>
                </c:pt>
                <c:pt idx="91">
                  <c:v>294.56690288446146</c:v>
                </c:pt>
                <c:pt idx="92">
                  <c:v>294.61021259601534</c:v>
                </c:pt>
                <c:pt idx="93">
                  <c:v>294.44919133641383</c:v>
                </c:pt>
                <c:pt idx="94">
                  <c:v>294.40427220277246</c:v>
                </c:pt>
                <c:pt idx="95">
                  <c:v>294.56384498249525</c:v>
                </c:pt>
                <c:pt idx="96">
                  <c:v>294.60746048424573</c:v>
                </c:pt>
                <c:pt idx="97">
                  <c:v>294.6467144358212</c:v>
                </c:pt>
                <c:pt idx="98">
                  <c:v>294.48204299223909</c:v>
                </c:pt>
                <c:pt idx="99">
                  <c:v>294.73383869301517</c:v>
                </c:pt>
                <c:pt idx="100">
                  <c:v>294.86045482371367</c:v>
                </c:pt>
                <c:pt idx="101">
                  <c:v>294.67440934134231</c:v>
                </c:pt>
                <c:pt idx="102">
                  <c:v>294.8069684072081</c:v>
                </c:pt>
                <c:pt idx="103">
                  <c:v>294.92627156648734</c:v>
                </c:pt>
                <c:pt idx="104">
                  <c:v>295.03364440983864</c:v>
                </c:pt>
                <c:pt idx="105">
                  <c:v>294.93027996885479</c:v>
                </c:pt>
                <c:pt idx="106">
                  <c:v>294.83725197196929</c:v>
                </c:pt>
                <c:pt idx="107">
                  <c:v>294.9535267747724</c:v>
                </c:pt>
                <c:pt idx="108">
                  <c:v>294.95817409729517</c:v>
                </c:pt>
                <c:pt idx="109">
                  <c:v>294.76235668756567</c:v>
                </c:pt>
                <c:pt idx="110">
                  <c:v>294.88612101880915</c:v>
                </c:pt>
                <c:pt idx="111">
                  <c:v>294.99750891692827</c:v>
                </c:pt>
                <c:pt idx="112">
                  <c:v>294.89775802523542</c:v>
                </c:pt>
                <c:pt idx="113">
                  <c:v>294.70798222271191</c:v>
                </c:pt>
                <c:pt idx="114">
                  <c:v>294.70798222271191</c:v>
                </c:pt>
                <c:pt idx="115">
                  <c:v>294.53718400044073</c:v>
                </c:pt>
                <c:pt idx="116">
                  <c:v>294.53718400044073</c:v>
                </c:pt>
                <c:pt idx="117">
                  <c:v>294.53718400044073</c:v>
                </c:pt>
                <c:pt idx="118">
                  <c:v>294.53718400044073</c:v>
                </c:pt>
                <c:pt idx="119">
                  <c:v>294.53718400044073</c:v>
                </c:pt>
                <c:pt idx="120">
                  <c:v>294.53718400044073</c:v>
                </c:pt>
                <c:pt idx="121">
                  <c:v>294.53718400044073</c:v>
                </c:pt>
                <c:pt idx="122">
                  <c:v>294.53718400044073</c:v>
                </c:pt>
                <c:pt idx="123">
                  <c:v>294.53718400044073</c:v>
                </c:pt>
                <c:pt idx="124">
                  <c:v>294.53718400044073</c:v>
                </c:pt>
                <c:pt idx="125">
                  <c:v>294.53718400044073</c:v>
                </c:pt>
                <c:pt idx="126">
                  <c:v>294.53718400044073</c:v>
                </c:pt>
                <c:pt idx="127">
                  <c:v>294.53718400044073</c:v>
                </c:pt>
                <c:pt idx="128">
                  <c:v>294.53718400044073</c:v>
                </c:pt>
                <c:pt idx="129">
                  <c:v>294.53718400044073</c:v>
                </c:pt>
                <c:pt idx="130">
                  <c:v>294.53718400044073</c:v>
                </c:pt>
                <c:pt idx="131">
                  <c:v>294.53718400044073</c:v>
                </c:pt>
                <c:pt idx="132">
                  <c:v>294.53718400044073</c:v>
                </c:pt>
                <c:pt idx="133">
                  <c:v>294.53718400044073</c:v>
                </c:pt>
                <c:pt idx="134">
                  <c:v>294.53718400044073</c:v>
                </c:pt>
                <c:pt idx="135">
                  <c:v>294.53718400044073</c:v>
                </c:pt>
                <c:pt idx="136">
                  <c:v>294.53718400044073</c:v>
                </c:pt>
                <c:pt idx="137">
                  <c:v>294.53718400044073</c:v>
                </c:pt>
                <c:pt idx="138">
                  <c:v>294.53718400044073</c:v>
                </c:pt>
                <c:pt idx="139">
                  <c:v>294.53718400044073</c:v>
                </c:pt>
                <c:pt idx="140">
                  <c:v>294.53718400044073</c:v>
                </c:pt>
                <c:pt idx="141">
                  <c:v>294.53718400044073</c:v>
                </c:pt>
                <c:pt idx="142">
                  <c:v>294.53718400044073</c:v>
                </c:pt>
                <c:pt idx="143">
                  <c:v>294.53718400044073</c:v>
                </c:pt>
                <c:pt idx="144">
                  <c:v>294.53718400044073</c:v>
                </c:pt>
                <c:pt idx="145">
                  <c:v>294.53718400044073</c:v>
                </c:pt>
                <c:pt idx="146">
                  <c:v>294.53718400044073</c:v>
                </c:pt>
                <c:pt idx="147">
                  <c:v>294.53718400044073</c:v>
                </c:pt>
                <c:pt idx="148">
                  <c:v>294.53718400044073</c:v>
                </c:pt>
                <c:pt idx="149">
                  <c:v>294.53718400044073</c:v>
                </c:pt>
                <c:pt idx="150">
                  <c:v>294.53718400044073</c:v>
                </c:pt>
                <c:pt idx="151">
                  <c:v>294.53718400044073</c:v>
                </c:pt>
                <c:pt idx="152">
                  <c:v>294.53718400044073</c:v>
                </c:pt>
                <c:pt idx="153">
                  <c:v>294.53718400044073</c:v>
                </c:pt>
                <c:pt idx="154">
                  <c:v>294.53718400044073</c:v>
                </c:pt>
                <c:pt idx="155">
                  <c:v>294.53718400044073</c:v>
                </c:pt>
                <c:pt idx="156">
                  <c:v>294.53718400044073</c:v>
                </c:pt>
                <c:pt idx="157">
                  <c:v>294.53718400044073</c:v>
                </c:pt>
                <c:pt idx="158">
                  <c:v>294.53718400044073</c:v>
                </c:pt>
                <c:pt idx="159">
                  <c:v>294.53718400044073</c:v>
                </c:pt>
                <c:pt idx="160">
                  <c:v>294.53718400044073</c:v>
                </c:pt>
                <c:pt idx="161">
                  <c:v>294.53718400044073</c:v>
                </c:pt>
                <c:pt idx="162">
                  <c:v>294.53718400044073</c:v>
                </c:pt>
                <c:pt idx="163">
                  <c:v>294.53718400044073</c:v>
                </c:pt>
                <c:pt idx="164">
                  <c:v>294.53718400044073</c:v>
                </c:pt>
                <c:pt idx="165">
                  <c:v>294.53718400044073</c:v>
                </c:pt>
                <c:pt idx="166">
                  <c:v>294.53718400044073</c:v>
                </c:pt>
                <c:pt idx="167">
                  <c:v>294.53718400044073</c:v>
                </c:pt>
                <c:pt idx="168">
                  <c:v>294.53718400044073</c:v>
                </c:pt>
                <c:pt idx="169">
                  <c:v>294.53718400044073</c:v>
                </c:pt>
                <c:pt idx="170">
                  <c:v>294.53718400044073</c:v>
                </c:pt>
                <c:pt idx="171">
                  <c:v>294.53718400044073</c:v>
                </c:pt>
                <c:pt idx="172">
                  <c:v>294.53718400044073</c:v>
                </c:pt>
                <c:pt idx="173">
                  <c:v>294.53718400044073</c:v>
                </c:pt>
                <c:pt idx="174">
                  <c:v>294.53718400044073</c:v>
                </c:pt>
                <c:pt idx="175">
                  <c:v>294.53718400044073</c:v>
                </c:pt>
                <c:pt idx="176">
                  <c:v>294.53718400044073</c:v>
                </c:pt>
                <c:pt idx="177">
                  <c:v>294.53718400044073</c:v>
                </c:pt>
                <c:pt idx="178">
                  <c:v>294.53718400044073</c:v>
                </c:pt>
                <c:pt idx="179">
                  <c:v>294.53718400044073</c:v>
                </c:pt>
                <c:pt idx="180">
                  <c:v>294.53718400044073</c:v>
                </c:pt>
                <c:pt idx="181">
                  <c:v>294.53718400044073</c:v>
                </c:pt>
                <c:pt idx="182">
                  <c:v>294.53718400044073</c:v>
                </c:pt>
                <c:pt idx="183">
                  <c:v>294.53718400044073</c:v>
                </c:pt>
                <c:pt idx="184">
                  <c:v>294.53718400044073</c:v>
                </c:pt>
                <c:pt idx="185">
                  <c:v>294.53718400044073</c:v>
                </c:pt>
                <c:pt idx="186">
                  <c:v>294.53718400044073</c:v>
                </c:pt>
                <c:pt idx="187">
                  <c:v>294.53718400044073</c:v>
                </c:pt>
                <c:pt idx="188">
                  <c:v>294.53718400044073</c:v>
                </c:pt>
                <c:pt idx="189">
                  <c:v>294.53718400044073</c:v>
                </c:pt>
                <c:pt idx="190">
                  <c:v>294.53718400044073</c:v>
                </c:pt>
                <c:pt idx="191">
                  <c:v>294.53718400044073</c:v>
                </c:pt>
                <c:pt idx="192">
                  <c:v>294.53718400044073</c:v>
                </c:pt>
                <c:pt idx="193">
                  <c:v>294.53718400044073</c:v>
                </c:pt>
                <c:pt idx="194">
                  <c:v>294.53718400044073</c:v>
                </c:pt>
                <c:pt idx="195">
                  <c:v>294.53718400044073</c:v>
                </c:pt>
                <c:pt idx="196">
                  <c:v>294.53718400044073</c:v>
                </c:pt>
                <c:pt idx="197">
                  <c:v>294.53718400044073</c:v>
                </c:pt>
                <c:pt idx="198">
                  <c:v>294.53718400044073</c:v>
                </c:pt>
                <c:pt idx="199">
                  <c:v>294.53718400044073</c:v>
                </c:pt>
                <c:pt idx="200">
                  <c:v>294.53718400044073</c:v>
                </c:pt>
                <c:pt idx="201">
                  <c:v>294.53718400044073</c:v>
                </c:pt>
                <c:pt idx="202">
                  <c:v>294.53718400044073</c:v>
                </c:pt>
                <c:pt idx="203">
                  <c:v>294.53718400044073</c:v>
                </c:pt>
                <c:pt idx="204">
                  <c:v>294.48346560039664</c:v>
                </c:pt>
                <c:pt idx="205">
                  <c:v>294.48346560039664</c:v>
                </c:pt>
                <c:pt idx="206">
                  <c:v>294.43511904035694</c:v>
                </c:pt>
                <c:pt idx="207">
                  <c:v>294.29160713632126</c:v>
                </c:pt>
                <c:pt idx="208">
                  <c:v>294.16244642268913</c:v>
                </c:pt>
                <c:pt idx="209">
                  <c:v>294.1462017804202</c:v>
                </c:pt>
                <c:pt idx="210">
                  <c:v>294.23158160237818</c:v>
                </c:pt>
                <c:pt idx="211">
                  <c:v>294.20842344214037</c:v>
                </c:pt>
                <c:pt idx="212">
                  <c:v>294.18758109792634</c:v>
                </c:pt>
                <c:pt idx="213">
                  <c:v>294.16882298813368</c:v>
                </c:pt>
                <c:pt idx="214">
                  <c:v>294.35194068932037</c:v>
                </c:pt>
                <c:pt idx="215">
                  <c:v>294.51674662038835</c:v>
                </c:pt>
                <c:pt idx="216">
                  <c:v>294.36507195834952</c:v>
                </c:pt>
                <c:pt idx="217">
                  <c:v>294.32856476251453</c:v>
                </c:pt>
                <c:pt idx="218">
                  <c:v>294.39570828626307</c:v>
                </c:pt>
                <c:pt idx="219">
                  <c:v>294.45613745763677</c:v>
                </c:pt>
                <c:pt idx="220">
                  <c:v>294.31052371187309</c:v>
                </c:pt>
                <c:pt idx="221">
                  <c:v>294.17947134068578</c:v>
                </c:pt>
                <c:pt idx="222">
                  <c:v>294.36152420661722</c:v>
                </c:pt>
                <c:pt idx="223">
                  <c:v>294.3253717859555</c:v>
                </c:pt>
                <c:pt idx="224">
                  <c:v>294.19283460735994</c:v>
                </c:pt>
                <c:pt idx="225">
                  <c:v>294.27355114662396</c:v>
                </c:pt>
                <c:pt idx="226">
                  <c:v>294.44619603196162</c:v>
                </c:pt>
                <c:pt idx="227">
                  <c:v>294.40157642876545</c:v>
                </c:pt>
                <c:pt idx="228">
                  <c:v>294.36141878588887</c:v>
                </c:pt>
                <c:pt idx="229">
                  <c:v>294.36141878588887</c:v>
                </c:pt>
                <c:pt idx="230">
                  <c:v>294.5252769073</c:v>
                </c:pt>
                <c:pt idx="231">
                  <c:v>294.47274921656998</c:v>
                </c:pt>
                <c:pt idx="232">
                  <c:v>294.32547429491302</c:v>
                </c:pt>
                <c:pt idx="233">
                  <c:v>294.39292686542171</c:v>
                </c:pt>
                <c:pt idx="234">
                  <c:v>294.35363417887953</c:v>
                </c:pt>
                <c:pt idx="235">
                  <c:v>294.41827076099156</c:v>
                </c:pt>
                <c:pt idx="236">
                  <c:v>294.37644368489237</c:v>
                </c:pt>
                <c:pt idx="237">
                  <c:v>294.23879931640317</c:v>
                </c:pt>
                <c:pt idx="238">
                  <c:v>294.31491938476285</c:v>
                </c:pt>
                <c:pt idx="239">
                  <c:v>294.48342744628661</c:v>
                </c:pt>
                <c:pt idx="240">
                  <c:v>294.48342744628661</c:v>
                </c:pt>
                <c:pt idx="241">
                  <c:v>294.43508470165796</c:v>
                </c:pt>
                <c:pt idx="242">
                  <c:v>294.39157623149214</c:v>
                </c:pt>
                <c:pt idx="243">
                  <c:v>294.45241860834295</c:v>
                </c:pt>
                <c:pt idx="244">
                  <c:v>294.40717674750863</c:v>
                </c:pt>
                <c:pt idx="245">
                  <c:v>294.26645907275781</c:v>
                </c:pt>
                <c:pt idx="246">
                  <c:v>294.43981316548206</c:v>
                </c:pt>
                <c:pt idx="247">
                  <c:v>294.39583184893382</c:v>
                </c:pt>
                <c:pt idx="248">
                  <c:v>294.39583184893382</c:v>
                </c:pt>
                <c:pt idx="249">
                  <c:v>294.45624866404046</c:v>
                </c:pt>
                <c:pt idx="250">
                  <c:v>294.51062379763641</c:v>
                </c:pt>
                <c:pt idx="251">
                  <c:v>294.35956141787278</c:v>
                </c:pt>
                <c:pt idx="252">
                  <c:v>294.32360527608552</c:v>
                </c:pt>
                <c:pt idx="253">
                  <c:v>294.32360527608552</c:v>
                </c:pt>
                <c:pt idx="254">
                  <c:v>294.49124474847702</c:v>
                </c:pt>
                <c:pt idx="255">
                  <c:v>294.54212027362934</c:v>
                </c:pt>
                <c:pt idx="256">
                  <c:v>294.54212027362934</c:v>
                </c:pt>
                <c:pt idx="257">
                  <c:v>294.68790824626643</c:v>
                </c:pt>
                <c:pt idx="258">
                  <c:v>294.61911742163977</c:v>
                </c:pt>
                <c:pt idx="259">
                  <c:v>294.45720567947581</c:v>
                </c:pt>
                <c:pt idx="260">
                  <c:v>294.51148511152826</c:v>
                </c:pt>
                <c:pt idx="261">
                  <c:v>294.36033660037543</c:v>
                </c:pt>
                <c:pt idx="262">
                  <c:v>294.32430294033787</c:v>
                </c:pt>
                <c:pt idx="263">
                  <c:v>294.39187264630408</c:v>
                </c:pt>
                <c:pt idx="264">
                  <c:v>294.39187264630408</c:v>
                </c:pt>
                <c:pt idx="265">
                  <c:v>294.45268538167369</c:v>
                </c:pt>
                <c:pt idx="266">
                  <c:v>294.60741684350637</c:v>
                </c:pt>
                <c:pt idx="267">
                  <c:v>294.54667515915571</c:v>
                </c:pt>
                <c:pt idx="268">
                  <c:v>294.39200764324016</c:v>
                </c:pt>
                <c:pt idx="269">
                  <c:v>294.25280687891615</c:v>
                </c:pt>
                <c:pt idx="270">
                  <c:v>294.42752619102458</c:v>
                </c:pt>
                <c:pt idx="271">
                  <c:v>294.3847735719221</c:v>
                </c:pt>
                <c:pt idx="272">
                  <c:v>294.3847735719221</c:v>
                </c:pt>
                <c:pt idx="273">
                  <c:v>294.34629621472988</c:v>
                </c:pt>
                <c:pt idx="274">
                  <c:v>294.5116665932569</c:v>
                </c:pt>
                <c:pt idx="275">
                  <c:v>294.36049993393124</c:v>
                </c:pt>
                <c:pt idx="276">
                  <c:v>294.3244499405381</c:v>
                </c:pt>
                <c:pt idx="277">
                  <c:v>294.29200494648427</c:v>
                </c:pt>
                <c:pt idx="278">
                  <c:v>294.36280445183587</c:v>
                </c:pt>
                <c:pt idx="279">
                  <c:v>294.22652400665231</c:v>
                </c:pt>
                <c:pt idx="280">
                  <c:v>294.22652400665231</c:v>
                </c:pt>
                <c:pt idx="281">
                  <c:v>294.40387160598709</c:v>
                </c:pt>
                <c:pt idx="282">
                  <c:v>294.36348444538839</c:v>
                </c:pt>
                <c:pt idx="283">
                  <c:v>294.22713600084955</c:v>
                </c:pt>
                <c:pt idx="284">
                  <c:v>294.2044224007646</c:v>
                </c:pt>
                <c:pt idx="285">
                  <c:v>294.18398016068812</c:v>
                </c:pt>
                <c:pt idx="286">
                  <c:v>294.26558214461932</c:v>
                </c:pt>
                <c:pt idx="287">
                  <c:v>294.3390239301574</c:v>
                </c:pt>
                <c:pt idx="288">
                  <c:v>294.3390239301574</c:v>
                </c:pt>
                <c:pt idx="289">
                  <c:v>294.40512153714167</c:v>
                </c:pt>
                <c:pt idx="290">
                  <c:v>294.4646093834275</c:v>
                </c:pt>
                <c:pt idx="291">
                  <c:v>294.41814844508474</c:v>
                </c:pt>
                <c:pt idx="292">
                  <c:v>294.37633360057623</c:v>
                </c:pt>
                <c:pt idx="293">
                  <c:v>294.33870024051862</c:v>
                </c:pt>
                <c:pt idx="294">
                  <c:v>294.40483021646679</c:v>
                </c:pt>
                <c:pt idx="295">
                  <c:v>294.36434719482008</c:v>
                </c:pt>
                <c:pt idx="296">
                  <c:v>294.36434719482008</c:v>
                </c:pt>
                <c:pt idx="297">
                  <c:v>294.5279124753381</c:v>
                </c:pt>
                <c:pt idx="298">
                  <c:v>294.67512122780431</c:v>
                </c:pt>
                <c:pt idx="299">
                  <c:v>294.5076091050239</c:v>
                </c:pt>
                <c:pt idx="300">
                  <c:v>294.45684819452151</c:v>
                </c:pt>
                <c:pt idx="301">
                  <c:v>294.51116337506937</c:v>
                </c:pt>
                <c:pt idx="302">
                  <c:v>294.56004703756247</c:v>
                </c:pt>
                <c:pt idx="303">
                  <c:v>294.40404233380622</c:v>
                </c:pt>
                <c:pt idx="304">
                  <c:v>294.26363810042562</c:v>
                </c:pt>
                <c:pt idx="305">
                  <c:v>294.43727429038307</c:v>
                </c:pt>
                <c:pt idx="306">
                  <c:v>294.59354686134481</c:v>
                </c:pt>
                <c:pt idx="307">
                  <c:v>294.43419217521034</c:v>
                </c:pt>
                <c:pt idx="308">
                  <c:v>294.59077295768935</c:v>
                </c:pt>
                <c:pt idx="309">
                  <c:v>294.53169566192042</c:v>
                </c:pt>
                <c:pt idx="310">
                  <c:v>294.47852609572834</c:v>
                </c:pt>
                <c:pt idx="311">
                  <c:v>294.43067348615551</c:v>
                </c:pt>
                <c:pt idx="312">
                  <c:v>294.28760613753997</c:v>
                </c:pt>
                <c:pt idx="313">
                  <c:v>294.35884552378599</c:v>
                </c:pt>
                <c:pt idx="314">
                  <c:v>294.32296097140738</c:v>
                </c:pt>
                <c:pt idx="315">
                  <c:v>294.09066487426662</c:v>
                </c:pt>
                <c:pt idx="316">
                  <c:v>294.08159838683997</c:v>
                </c:pt>
                <c:pt idx="317">
                  <c:v>294.17343854815596</c:v>
                </c:pt>
                <c:pt idx="318">
                  <c:v>294.25609469334034</c:v>
                </c:pt>
                <c:pt idx="319">
                  <c:v>294.23048522400632</c:v>
                </c:pt>
                <c:pt idx="320">
                  <c:v>294.00743670160568</c:v>
                </c:pt>
                <c:pt idx="321">
                  <c:v>294.20669303144513</c:v>
                </c:pt>
                <c:pt idx="322">
                  <c:v>294.28602372830062</c:v>
                </c:pt>
                <c:pt idx="323">
                  <c:v>294.05742135547058</c:v>
                </c:pt>
                <c:pt idx="324">
                  <c:v>293.95167921992356</c:v>
                </c:pt>
                <c:pt idx="325">
                  <c:v>294.05651129793119</c:v>
                </c:pt>
                <c:pt idx="326">
                  <c:v>294.15086016813808</c:v>
                </c:pt>
                <c:pt idx="327">
                  <c:v>294.03577415132429</c:v>
                </c:pt>
                <c:pt idx="328">
                  <c:v>294.03219673619185</c:v>
                </c:pt>
                <c:pt idx="329">
                  <c:v>294.22897706257271</c:v>
                </c:pt>
                <c:pt idx="330">
                  <c:v>294.2060793563154</c:v>
                </c:pt>
                <c:pt idx="331">
                  <c:v>293.98547142068384</c:v>
                </c:pt>
                <c:pt idx="332">
                  <c:v>294.18692427861549</c:v>
                </c:pt>
                <c:pt idx="333">
                  <c:v>294.26823185075398</c:v>
                </c:pt>
                <c:pt idx="334">
                  <c:v>294.34140866567861</c:v>
                </c:pt>
                <c:pt idx="335">
                  <c:v>294.20726779911075</c:v>
                </c:pt>
                <c:pt idx="336">
                  <c:v>294.08654101919967</c:v>
                </c:pt>
                <c:pt idx="337">
                  <c:v>294.27788691727972</c:v>
                </c:pt>
                <c:pt idx="338">
                  <c:v>294.15009822555174</c:v>
                </c:pt>
                <c:pt idx="339">
                  <c:v>294.15009822555174</c:v>
                </c:pt>
                <c:pt idx="340">
                  <c:v>294.15009822555174</c:v>
                </c:pt>
                <c:pt idx="341">
                  <c:v>294.15009822555174</c:v>
                </c:pt>
                <c:pt idx="342">
                  <c:v>294.15009822555174</c:v>
                </c:pt>
                <c:pt idx="343">
                  <c:v>294.15009822555174</c:v>
                </c:pt>
                <c:pt idx="344">
                  <c:v>294.15009822555174</c:v>
                </c:pt>
                <c:pt idx="345">
                  <c:v>294.15009822555174</c:v>
                </c:pt>
                <c:pt idx="346">
                  <c:v>294.15009822555174</c:v>
                </c:pt>
                <c:pt idx="347">
                  <c:v>294.15009822555174</c:v>
                </c:pt>
                <c:pt idx="348">
                  <c:v>294.15009822555174</c:v>
                </c:pt>
                <c:pt idx="349">
                  <c:v>294.15009822555174</c:v>
                </c:pt>
                <c:pt idx="350">
                  <c:v>294.15009822555174</c:v>
                </c:pt>
                <c:pt idx="351">
                  <c:v>294.15009822555174</c:v>
                </c:pt>
                <c:pt idx="352">
                  <c:v>294.15009822555174</c:v>
                </c:pt>
                <c:pt idx="353">
                  <c:v>294.15009822555174</c:v>
                </c:pt>
                <c:pt idx="354">
                  <c:v>294.15009822555174</c:v>
                </c:pt>
                <c:pt idx="355">
                  <c:v>294.15009822555174</c:v>
                </c:pt>
                <c:pt idx="356">
                  <c:v>294.15009822555174</c:v>
                </c:pt>
                <c:pt idx="357">
                  <c:v>294.15009822555174</c:v>
                </c:pt>
                <c:pt idx="358">
                  <c:v>294.15009822555174</c:v>
                </c:pt>
                <c:pt idx="359">
                  <c:v>294.15009822555174</c:v>
                </c:pt>
                <c:pt idx="360">
                  <c:v>294.15009822555174</c:v>
                </c:pt>
                <c:pt idx="361">
                  <c:v>294.15009822555174</c:v>
                </c:pt>
                <c:pt idx="362">
                  <c:v>294.15009822555174</c:v>
                </c:pt>
                <c:pt idx="363">
                  <c:v>294.15009822555174</c:v>
                </c:pt>
                <c:pt idx="364">
                  <c:v>294.15009822555174</c:v>
                </c:pt>
                <c:pt idx="365">
                  <c:v>294.15009822555174</c:v>
                </c:pt>
                <c:pt idx="366">
                  <c:v>294.15009822555174</c:v>
                </c:pt>
                <c:pt idx="367">
                  <c:v>294.15009822555174</c:v>
                </c:pt>
                <c:pt idx="368">
                  <c:v>294.15009822555174</c:v>
                </c:pt>
                <c:pt idx="369">
                  <c:v>294.15009822555174</c:v>
                </c:pt>
                <c:pt idx="370">
                  <c:v>294.15009822555174</c:v>
                </c:pt>
                <c:pt idx="371">
                  <c:v>294.15009822555174</c:v>
                </c:pt>
                <c:pt idx="372">
                  <c:v>294.15009822555174</c:v>
                </c:pt>
                <c:pt idx="373">
                  <c:v>294.15009822555174</c:v>
                </c:pt>
                <c:pt idx="374">
                  <c:v>294.15009822555174</c:v>
                </c:pt>
                <c:pt idx="375">
                  <c:v>294.15009822555174</c:v>
                </c:pt>
                <c:pt idx="376">
                  <c:v>294.15009822555174</c:v>
                </c:pt>
                <c:pt idx="377">
                  <c:v>294.15009822555174</c:v>
                </c:pt>
                <c:pt idx="378">
                  <c:v>294.15009822555174</c:v>
                </c:pt>
                <c:pt idx="379">
                  <c:v>294.15009822555174</c:v>
                </c:pt>
                <c:pt idx="380">
                  <c:v>294.15009822555174</c:v>
                </c:pt>
                <c:pt idx="381">
                  <c:v>294.15009822555174</c:v>
                </c:pt>
                <c:pt idx="382">
                  <c:v>294.15009822555174</c:v>
                </c:pt>
                <c:pt idx="383">
                  <c:v>294.15009822555174</c:v>
                </c:pt>
                <c:pt idx="384">
                  <c:v>294.15009822555174</c:v>
                </c:pt>
                <c:pt idx="385">
                  <c:v>294.15009822555174</c:v>
                </c:pt>
                <c:pt idx="386">
                  <c:v>294.15009822555174</c:v>
                </c:pt>
                <c:pt idx="387">
                  <c:v>294.15009822555174</c:v>
                </c:pt>
                <c:pt idx="388">
                  <c:v>294.15009822555174</c:v>
                </c:pt>
                <c:pt idx="389">
                  <c:v>294.15009822555174</c:v>
                </c:pt>
                <c:pt idx="390">
                  <c:v>294.15009822555174</c:v>
                </c:pt>
                <c:pt idx="391">
                  <c:v>294.15009822555174</c:v>
                </c:pt>
                <c:pt idx="392">
                  <c:v>294.15009822555174</c:v>
                </c:pt>
                <c:pt idx="393">
                  <c:v>294.15009822555174</c:v>
                </c:pt>
                <c:pt idx="394">
                  <c:v>294.15009822555174</c:v>
                </c:pt>
                <c:pt idx="395">
                  <c:v>294.15009822555174</c:v>
                </c:pt>
                <c:pt idx="396">
                  <c:v>294.15009822555174</c:v>
                </c:pt>
                <c:pt idx="397">
                  <c:v>294.15009822555174</c:v>
                </c:pt>
                <c:pt idx="398">
                  <c:v>294.15009822555174</c:v>
                </c:pt>
                <c:pt idx="399">
                  <c:v>294.15009822555174</c:v>
                </c:pt>
                <c:pt idx="400">
                  <c:v>294.15009822555174</c:v>
                </c:pt>
                <c:pt idx="401">
                  <c:v>294.15009822555174</c:v>
                </c:pt>
                <c:pt idx="402">
                  <c:v>294.15009822555174</c:v>
                </c:pt>
                <c:pt idx="403">
                  <c:v>294.15009822555174</c:v>
                </c:pt>
                <c:pt idx="404">
                  <c:v>294.15009822555174</c:v>
                </c:pt>
                <c:pt idx="405">
                  <c:v>294.15009822555174</c:v>
                </c:pt>
                <c:pt idx="406">
                  <c:v>294.15009822555174</c:v>
                </c:pt>
                <c:pt idx="407">
                  <c:v>294.15009822555174</c:v>
                </c:pt>
                <c:pt idx="408">
                  <c:v>294.15009822555174</c:v>
                </c:pt>
                <c:pt idx="409">
                  <c:v>294.15009822555174</c:v>
                </c:pt>
                <c:pt idx="410">
                  <c:v>294.15009822555174</c:v>
                </c:pt>
                <c:pt idx="411">
                  <c:v>294.15009822555174</c:v>
                </c:pt>
                <c:pt idx="412">
                  <c:v>294.15009822555174</c:v>
                </c:pt>
                <c:pt idx="413">
                  <c:v>294.15009822555174</c:v>
                </c:pt>
                <c:pt idx="414">
                  <c:v>294.15009822555174</c:v>
                </c:pt>
                <c:pt idx="415">
                  <c:v>294.15009822555174</c:v>
                </c:pt>
                <c:pt idx="416">
                  <c:v>294.15009822555174</c:v>
                </c:pt>
                <c:pt idx="417">
                  <c:v>294.15009822555174</c:v>
                </c:pt>
                <c:pt idx="418">
                  <c:v>294.15009822555174</c:v>
                </c:pt>
                <c:pt idx="419">
                  <c:v>294.15009822555174</c:v>
                </c:pt>
                <c:pt idx="420">
                  <c:v>294.15009822555174</c:v>
                </c:pt>
                <c:pt idx="421">
                  <c:v>294.15009822555174</c:v>
                </c:pt>
                <c:pt idx="422">
                  <c:v>294.15009822555174</c:v>
                </c:pt>
                <c:pt idx="423">
                  <c:v>294.15009822555174</c:v>
                </c:pt>
                <c:pt idx="424">
                  <c:v>294.15009822555174</c:v>
                </c:pt>
                <c:pt idx="425">
                  <c:v>294.15009822555174</c:v>
                </c:pt>
                <c:pt idx="426">
                  <c:v>294.15009822555174</c:v>
                </c:pt>
                <c:pt idx="427">
                  <c:v>294.15009822555174</c:v>
                </c:pt>
                <c:pt idx="428">
                  <c:v>294.15009822555174</c:v>
                </c:pt>
                <c:pt idx="429">
                  <c:v>294.15009822555174</c:v>
                </c:pt>
                <c:pt idx="430">
                  <c:v>294.15009822555174</c:v>
                </c:pt>
                <c:pt idx="431">
                  <c:v>294.15009822555174</c:v>
                </c:pt>
                <c:pt idx="432">
                  <c:v>294.15009822555174</c:v>
                </c:pt>
                <c:pt idx="433">
                  <c:v>294.15009822555174</c:v>
                </c:pt>
                <c:pt idx="434">
                  <c:v>294.15009822555174</c:v>
                </c:pt>
                <c:pt idx="435">
                  <c:v>294.15009822555174</c:v>
                </c:pt>
                <c:pt idx="436">
                  <c:v>294.15009822555174</c:v>
                </c:pt>
                <c:pt idx="437">
                  <c:v>294.15009822555174</c:v>
                </c:pt>
                <c:pt idx="438">
                  <c:v>294.15009822555174</c:v>
                </c:pt>
                <c:pt idx="439">
                  <c:v>294.15009822555174</c:v>
                </c:pt>
                <c:pt idx="440">
                  <c:v>294.15009822555174</c:v>
                </c:pt>
                <c:pt idx="441">
                  <c:v>294.15009822555174</c:v>
                </c:pt>
                <c:pt idx="442">
                  <c:v>294.15009822555174</c:v>
                </c:pt>
                <c:pt idx="443">
                  <c:v>294.15009822555174</c:v>
                </c:pt>
                <c:pt idx="444">
                  <c:v>294.15009822555174</c:v>
                </c:pt>
                <c:pt idx="445">
                  <c:v>294.15009822555174</c:v>
                </c:pt>
                <c:pt idx="446">
                  <c:v>294.15009822555174</c:v>
                </c:pt>
                <c:pt idx="447">
                  <c:v>294.15009822555174</c:v>
                </c:pt>
                <c:pt idx="448">
                  <c:v>294.15009822555174</c:v>
                </c:pt>
                <c:pt idx="449">
                  <c:v>294.15009822555174</c:v>
                </c:pt>
                <c:pt idx="450">
                  <c:v>294.15009822555174</c:v>
                </c:pt>
                <c:pt idx="451">
                  <c:v>294.15009822555174</c:v>
                </c:pt>
                <c:pt idx="452">
                  <c:v>294.15009822555174</c:v>
                </c:pt>
                <c:pt idx="453">
                  <c:v>294.15009822555174</c:v>
                </c:pt>
                <c:pt idx="454">
                  <c:v>294.15009822555174</c:v>
                </c:pt>
                <c:pt idx="455">
                  <c:v>294.15009822555174</c:v>
                </c:pt>
                <c:pt idx="456">
                  <c:v>294.15009822555174</c:v>
                </c:pt>
                <c:pt idx="457">
                  <c:v>294.15009822555174</c:v>
                </c:pt>
                <c:pt idx="458">
                  <c:v>294.15009822555174</c:v>
                </c:pt>
                <c:pt idx="459">
                  <c:v>294.15009822555174</c:v>
                </c:pt>
                <c:pt idx="460">
                  <c:v>294.15009822555174</c:v>
                </c:pt>
                <c:pt idx="461">
                  <c:v>294.15009822555174</c:v>
                </c:pt>
                <c:pt idx="462">
                  <c:v>294.15009822555174</c:v>
                </c:pt>
                <c:pt idx="463">
                  <c:v>294.15009822555174</c:v>
                </c:pt>
                <c:pt idx="464">
                  <c:v>294.15009822555174</c:v>
                </c:pt>
                <c:pt idx="465">
                  <c:v>294.15009822555174</c:v>
                </c:pt>
                <c:pt idx="466">
                  <c:v>294.15009822555174</c:v>
                </c:pt>
                <c:pt idx="467">
                  <c:v>294.15009822555174</c:v>
                </c:pt>
                <c:pt idx="468">
                  <c:v>294.15009822555174</c:v>
                </c:pt>
                <c:pt idx="469">
                  <c:v>294.15009822555174</c:v>
                </c:pt>
                <c:pt idx="470">
                  <c:v>294.15009822555174</c:v>
                </c:pt>
                <c:pt idx="471">
                  <c:v>294.15009822555174</c:v>
                </c:pt>
                <c:pt idx="472">
                  <c:v>294.15009822555174</c:v>
                </c:pt>
                <c:pt idx="473">
                  <c:v>294.15009822555174</c:v>
                </c:pt>
                <c:pt idx="474">
                  <c:v>294.15009822555174</c:v>
                </c:pt>
                <c:pt idx="475">
                  <c:v>294.15009822555174</c:v>
                </c:pt>
                <c:pt idx="476">
                  <c:v>294.15009822555174</c:v>
                </c:pt>
                <c:pt idx="477">
                  <c:v>294.15009822555174</c:v>
                </c:pt>
                <c:pt idx="478">
                  <c:v>294.15009822555174</c:v>
                </c:pt>
                <c:pt idx="479">
                  <c:v>294.15009822555174</c:v>
                </c:pt>
                <c:pt idx="480">
                  <c:v>294.15009822555174</c:v>
                </c:pt>
                <c:pt idx="481">
                  <c:v>294.15009822555174</c:v>
                </c:pt>
                <c:pt idx="482">
                  <c:v>294.15009822555174</c:v>
                </c:pt>
                <c:pt idx="483">
                  <c:v>294.15009822555174</c:v>
                </c:pt>
                <c:pt idx="484">
                  <c:v>294.15009822555174</c:v>
                </c:pt>
                <c:pt idx="485">
                  <c:v>294.15009822555174</c:v>
                </c:pt>
                <c:pt idx="486">
                  <c:v>294.15009822555174</c:v>
                </c:pt>
                <c:pt idx="487">
                  <c:v>294.15009822555174</c:v>
                </c:pt>
                <c:pt idx="488">
                  <c:v>294.15009822555174</c:v>
                </c:pt>
                <c:pt idx="489">
                  <c:v>294.15009822555174</c:v>
                </c:pt>
                <c:pt idx="490">
                  <c:v>294.15009822555174</c:v>
                </c:pt>
                <c:pt idx="491">
                  <c:v>294.15009822555174</c:v>
                </c:pt>
                <c:pt idx="492">
                  <c:v>294.15009822555174</c:v>
                </c:pt>
                <c:pt idx="493">
                  <c:v>294.15009822555174</c:v>
                </c:pt>
                <c:pt idx="494">
                  <c:v>294.15009822555174</c:v>
                </c:pt>
                <c:pt idx="495">
                  <c:v>294.15009822555174</c:v>
                </c:pt>
                <c:pt idx="496">
                  <c:v>294.15009822555174</c:v>
                </c:pt>
                <c:pt idx="497">
                  <c:v>294.15009822555174</c:v>
                </c:pt>
                <c:pt idx="498">
                  <c:v>294.15009822555174</c:v>
                </c:pt>
                <c:pt idx="499">
                  <c:v>294.15009822555174</c:v>
                </c:pt>
                <c:pt idx="500">
                  <c:v>294.15009822555174</c:v>
                </c:pt>
                <c:pt idx="501">
                  <c:v>294.15009822555174</c:v>
                </c:pt>
                <c:pt idx="502">
                  <c:v>294.15009822555174</c:v>
                </c:pt>
                <c:pt idx="503">
                  <c:v>294.15009822555174</c:v>
                </c:pt>
                <c:pt idx="504">
                  <c:v>294.15009822555174</c:v>
                </c:pt>
                <c:pt idx="505">
                  <c:v>294.15009822555174</c:v>
                </c:pt>
                <c:pt idx="506">
                  <c:v>294.15009822555174</c:v>
                </c:pt>
                <c:pt idx="507">
                  <c:v>294.15009822555174</c:v>
                </c:pt>
                <c:pt idx="508">
                  <c:v>294.15009822555174</c:v>
                </c:pt>
                <c:pt idx="509">
                  <c:v>294.15009822555174</c:v>
                </c:pt>
                <c:pt idx="510">
                  <c:v>294.15009822555174</c:v>
                </c:pt>
                <c:pt idx="511">
                  <c:v>294.15009822555174</c:v>
                </c:pt>
                <c:pt idx="512">
                  <c:v>294.15009822555174</c:v>
                </c:pt>
                <c:pt idx="513">
                  <c:v>294.15009822555174</c:v>
                </c:pt>
                <c:pt idx="514">
                  <c:v>294.15009822555174</c:v>
                </c:pt>
                <c:pt idx="515">
                  <c:v>294.15009822555174</c:v>
                </c:pt>
                <c:pt idx="516">
                  <c:v>294.15009822555174</c:v>
                </c:pt>
                <c:pt idx="517">
                  <c:v>294.15009822555174</c:v>
                </c:pt>
                <c:pt idx="518">
                  <c:v>294.15009822555174</c:v>
                </c:pt>
                <c:pt idx="519">
                  <c:v>294.15009822555174</c:v>
                </c:pt>
                <c:pt idx="520">
                  <c:v>294.15009822555174</c:v>
                </c:pt>
                <c:pt idx="521">
                  <c:v>294.15009822555174</c:v>
                </c:pt>
                <c:pt idx="522">
                  <c:v>294.15009822555174</c:v>
                </c:pt>
                <c:pt idx="523">
                  <c:v>294.15009822555174</c:v>
                </c:pt>
                <c:pt idx="524">
                  <c:v>293.93508840299654</c:v>
                </c:pt>
                <c:pt idx="525">
                  <c:v>293.84157956269689</c:v>
                </c:pt>
                <c:pt idx="526">
                  <c:v>293.84157956269689</c:v>
                </c:pt>
                <c:pt idx="527">
                  <c:v>293.75742160642722</c:v>
                </c:pt>
                <c:pt idx="528">
                  <c:v>293.7816794457845</c:v>
                </c:pt>
                <c:pt idx="529">
                  <c:v>293.60351150120607</c:v>
                </c:pt>
                <c:pt idx="530">
                  <c:v>293.54316035108548</c:v>
                </c:pt>
                <c:pt idx="531">
                  <c:v>293.58884431597693</c:v>
                </c:pt>
                <c:pt idx="532">
                  <c:v>293.62995988437922</c:v>
                </c:pt>
                <c:pt idx="533">
                  <c:v>293.56696389594134</c:v>
                </c:pt>
                <c:pt idx="534">
                  <c:v>293.56696389594134</c:v>
                </c:pt>
                <c:pt idx="535">
                  <c:v>293.71026750634724</c:v>
                </c:pt>
                <c:pt idx="536">
                  <c:v>293.83924075571252</c:v>
                </c:pt>
                <c:pt idx="537">
                  <c:v>293.55531668014129</c:v>
                </c:pt>
                <c:pt idx="538">
                  <c:v>293.49978501212718</c:v>
                </c:pt>
                <c:pt idx="539">
                  <c:v>293.54980651091444</c:v>
                </c:pt>
                <c:pt idx="540">
                  <c:v>293.49482585982304</c:v>
                </c:pt>
                <c:pt idx="541">
                  <c:v>293.34534327384074</c:v>
                </c:pt>
                <c:pt idx="542">
                  <c:v>293.1108089464567</c:v>
                </c:pt>
                <c:pt idx="543">
                  <c:v>293.19972805181101</c:v>
                </c:pt>
                <c:pt idx="544">
                  <c:v>293.17975524662995</c:v>
                </c:pt>
                <c:pt idx="545">
                  <c:v>293.16177972196698</c:v>
                </c:pt>
                <c:pt idx="546">
                  <c:v>293.14560174977032</c:v>
                </c:pt>
                <c:pt idx="547">
                  <c:v>293.1310415747933</c:v>
                </c:pt>
                <c:pt idx="548">
                  <c:v>293.21793741731398</c:v>
                </c:pt>
                <c:pt idx="549">
                  <c:v>293.19614367558262</c:v>
                </c:pt>
                <c:pt idx="550">
                  <c:v>292.9765293080244</c:v>
                </c:pt>
                <c:pt idx="551">
                  <c:v>293.07887637722195</c:v>
                </c:pt>
                <c:pt idx="552">
                  <c:v>293.17098873949976</c:v>
                </c:pt>
                <c:pt idx="553">
                  <c:v>293.05388986554976</c:v>
                </c:pt>
                <c:pt idx="554">
                  <c:v>292.94850087899476</c:v>
                </c:pt>
                <c:pt idx="555">
                  <c:v>293.05365079109527</c:v>
                </c:pt>
                <c:pt idx="556">
                  <c:v>293.24828571198577</c:v>
                </c:pt>
                <c:pt idx="557">
                  <c:v>293.1234571407872</c:v>
                </c:pt>
                <c:pt idx="558">
                  <c:v>293.01111142670845</c:v>
                </c:pt>
                <c:pt idx="559">
                  <c:v>293.1100002840376</c:v>
                </c:pt>
                <c:pt idx="560">
                  <c:v>293.19900025563385</c:v>
                </c:pt>
                <c:pt idx="561">
                  <c:v>292.97910023007051</c:v>
                </c:pt>
                <c:pt idx="562">
                  <c:v>292.98119020706349</c:v>
                </c:pt>
                <c:pt idx="563">
                  <c:v>292.98307118635717</c:v>
                </c:pt>
                <c:pt idx="564">
                  <c:v>292.98476406772147</c:v>
                </c:pt>
                <c:pt idx="565">
                  <c:v>292.98628766094936</c:v>
                </c:pt>
                <c:pt idx="566">
                  <c:v>292.88765889485444</c:v>
                </c:pt>
                <c:pt idx="567">
                  <c:v>293.09889300536901</c:v>
                </c:pt>
                <c:pt idx="568">
                  <c:v>293.08900370483212</c:v>
                </c:pt>
                <c:pt idx="569">
                  <c:v>292.88010333434892</c:v>
                </c:pt>
                <c:pt idx="570">
                  <c:v>292.992093000914</c:v>
                </c:pt>
                <c:pt idx="571">
                  <c:v>293.0928837008226</c:v>
                </c:pt>
                <c:pt idx="572">
                  <c:v>292.98359533074034</c:v>
                </c:pt>
                <c:pt idx="573">
                  <c:v>293.08523579766631</c:v>
                </c:pt>
                <c:pt idx="574">
                  <c:v>292.87671221789969</c:v>
                </c:pt>
                <c:pt idx="575">
                  <c:v>292.98904099610974</c:v>
                </c:pt>
                <c:pt idx="576">
                  <c:v>293.09013689649873</c:v>
                </c:pt>
                <c:pt idx="577">
                  <c:v>292.98112320684885</c:v>
                </c:pt>
                <c:pt idx="578">
                  <c:v>293.08301088616395</c:v>
                </c:pt>
                <c:pt idx="579">
                  <c:v>293.17470979754756</c:v>
                </c:pt>
                <c:pt idx="580">
                  <c:v>293.25723881779277</c:v>
                </c:pt>
                <c:pt idx="581">
                  <c:v>293.23151493601353</c:v>
                </c:pt>
                <c:pt idx="582">
                  <c:v>293.10836344241216</c:v>
                </c:pt>
                <c:pt idx="583">
                  <c:v>293.29752709817097</c:v>
                </c:pt>
                <c:pt idx="584">
                  <c:v>293.36777438835384</c:v>
                </c:pt>
                <c:pt idx="585">
                  <c:v>293.13099694951848</c:v>
                </c:pt>
                <c:pt idx="586">
                  <c:v>293.31789725456662</c:v>
                </c:pt>
                <c:pt idx="587">
                  <c:v>293.58610752911</c:v>
                </c:pt>
                <c:pt idx="588">
                  <c:v>293.52749677619903</c:v>
                </c:pt>
                <c:pt idx="589">
                  <c:v>293.47474709857914</c:v>
                </c:pt>
                <c:pt idx="590">
                  <c:v>293.5272723887212</c:v>
                </c:pt>
                <c:pt idx="591">
                  <c:v>293.77454514984913</c:v>
                </c:pt>
                <c:pt idx="592">
                  <c:v>293.69709063486425</c:v>
                </c:pt>
                <c:pt idx="593">
                  <c:v>293.52738157137782</c:v>
                </c:pt>
                <c:pt idx="594">
                  <c:v>293.57464341424003</c:v>
                </c:pt>
                <c:pt idx="595">
                  <c:v>293.61717907281599</c:v>
                </c:pt>
                <c:pt idx="596">
                  <c:v>293.65546116553435</c:v>
                </c:pt>
                <c:pt idx="597">
                  <c:v>293.68991504898088</c:v>
                </c:pt>
                <c:pt idx="598">
                  <c:v>293.62092354408281</c:v>
                </c:pt>
                <c:pt idx="599">
                  <c:v>293.75883118967454</c:v>
                </c:pt>
                <c:pt idx="600">
                  <c:v>293.68294807070708</c:v>
                </c:pt>
                <c:pt idx="601">
                  <c:v>293.6146532636364</c:v>
                </c:pt>
                <c:pt idx="602">
                  <c:v>293.65318793727272</c:v>
                </c:pt>
                <c:pt idx="603">
                  <c:v>293.68786914354541</c:v>
                </c:pt>
                <c:pt idx="604">
                  <c:v>293.61908222919089</c:v>
                </c:pt>
                <c:pt idx="605">
                  <c:v>293.45717400627183</c:v>
                </c:pt>
                <c:pt idx="606">
                  <c:v>293.31145660564465</c:v>
                </c:pt>
                <c:pt idx="607">
                  <c:v>293.58031094508021</c:v>
                </c:pt>
                <c:pt idx="608">
                  <c:v>293.62227985057217</c:v>
                </c:pt>
                <c:pt idx="609">
                  <c:v>293.62227985057217</c:v>
                </c:pt>
                <c:pt idx="610">
                  <c:v>293.76005186551498</c:v>
                </c:pt>
                <c:pt idx="611">
                  <c:v>293.8840466789635</c:v>
                </c:pt>
                <c:pt idx="612">
                  <c:v>293.79564201106717</c:v>
                </c:pt>
                <c:pt idx="613">
                  <c:v>293.81607780996046</c:v>
                </c:pt>
                <c:pt idx="614">
                  <c:v>293.8344700289644</c:v>
                </c:pt>
                <c:pt idx="615">
                  <c:v>293.95102302606796</c:v>
                </c:pt>
                <c:pt idx="616">
                  <c:v>293.75592072346114</c:v>
                </c:pt>
                <c:pt idx="617">
                  <c:v>293.68032865111508</c:v>
                </c:pt>
                <c:pt idx="618">
                  <c:v>293.81229578600357</c:v>
                </c:pt>
                <c:pt idx="619">
                  <c:v>293.93106620740321</c:v>
                </c:pt>
                <c:pt idx="620">
                  <c:v>293.93795958666288</c:v>
                </c:pt>
                <c:pt idx="621">
                  <c:v>293.9441636279966</c:v>
                </c:pt>
                <c:pt idx="622">
                  <c:v>293.74974726519696</c:v>
                </c:pt>
                <c:pt idx="623">
                  <c:v>293.57477253867728</c:v>
                </c:pt>
                <c:pt idx="624">
                  <c:v>293.57477253867728</c:v>
                </c:pt>
                <c:pt idx="625">
                  <c:v>293.57477253867728</c:v>
                </c:pt>
                <c:pt idx="626">
                  <c:v>293.57477253867728</c:v>
                </c:pt>
                <c:pt idx="627">
                  <c:v>293.57477253867728</c:v>
                </c:pt>
                <c:pt idx="628">
                  <c:v>293.57477253867728</c:v>
                </c:pt>
                <c:pt idx="629">
                  <c:v>293.57477253867728</c:v>
                </c:pt>
                <c:pt idx="630">
                  <c:v>293.57477253867728</c:v>
                </c:pt>
                <c:pt idx="631">
                  <c:v>293.57477253867728</c:v>
                </c:pt>
                <c:pt idx="632">
                  <c:v>293.57477253867728</c:v>
                </c:pt>
                <c:pt idx="633">
                  <c:v>293.57477253867728</c:v>
                </c:pt>
                <c:pt idx="634">
                  <c:v>293.57477253867728</c:v>
                </c:pt>
                <c:pt idx="635">
                  <c:v>293.57477253867728</c:v>
                </c:pt>
                <c:pt idx="636">
                  <c:v>293.57477253867728</c:v>
                </c:pt>
                <c:pt idx="637">
                  <c:v>293.57477253867728</c:v>
                </c:pt>
                <c:pt idx="638">
                  <c:v>293.57477253867728</c:v>
                </c:pt>
                <c:pt idx="639">
                  <c:v>293.57477253867728</c:v>
                </c:pt>
                <c:pt idx="640">
                  <c:v>293.57477253867728</c:v>
                </c:pt>
                <c:pt idx="641">
                  <c:v>293.57477253867728</c:v>
                </c:pt>
                <c:pt idx="642">
                  <c:v>293.57477253867728</c:v>
                </c:pt>
                <c:pt idx="643">
                  <c:v>293.57477253867728</c:v>
                </c:pt>
                <c:pt idx="644">
                  <c:v>293.57477253867728</c:v>
                </c:pt>
                <c:pt idx="645">
                  <c:v>293.57477253867728</c:v>
                </c:pt>
                <c:pt idx="646">
                  <c:v>293.57477253867728</c:v>
                </c:pt>
                <c:pt idx="647">
                  <c:v>293.57477253867728</c:v>
                </c:pt>
                <c:pt idx="648">
                  <c:v>293.57477253867728</c:v>
                </c:pt>
                <c:pt idx="649">
                  <c:v>293.57477253867728</c:v>
                </c:pt>
                <c:pt idx="650">
                  <c:v>293.57477253867728</c:v>
                </c:pt>
                <c:pt idx="651">
                  <c:v>293.57477253867728</c:v>
                </c:pt>
                <c:pt idx="652">
                  <c:v>293.57477253867728</c:v>
                </c:pt>
                <c:pt idx="653">
                  <c:v>293.57477253867728</c:v>
                </c:pt>
                <c:pt idx="654">
                  <c:v>293.57477253867728</c:v>
                </c:pt>
                <c:pt idx="655">
                  <c:v>293.57477253867728</c:v>
                </c:pt>
                <c:pt idx="656">
                  <c:v>293.57477253867728</c:v>
                </c:pt>
                <c:pt idx="657">
                  <c:v>293.57477253867728</c:v>
                </c:pt>
                <c:pt idx="658">
                  <c:v>293.57477253867728</c:v>
                </c:pt>
                <c:pt idx="659">
                  <c:v>293.57477253867728</c:v>
                </c:pt>
                <c:pt idx="660">
                  <c:v>293.57477253867728</c:v>
                </c:pt>
                <c:pt idx="661">
                  <c:v>293.57477253867728</c:v>
                </c:pt>
                <c:pt idx="662">
                  <c:v>293.57477253867728</c:v>
                </c:pt>
                <c:pt idx="663">
                  <c:v>293.57477253867728</c:v>
                </c:pt>
                <c:pt idx="664">
                  <c:v>293.57477253867728</c:v>
                </c:pt>
                <c:pt idx="665">
                  <c:v>293.57477253867728</c:v>
                </c:pt>
                <c:pt idx="666">
                  <c:v>293.57477253867728</c:v>
                </c:pt>
                <c:pt idx="667">
                  <c:v>293.57477253867728</c:v>
                </c:pt>
                <c:pt idx="668">
                  <c:v>293.57477253867728</c:v>
                </c:pt>
                <c:pt idx="669">
                  <c:v>293.57477253867728</c:v>
                </c:pt>
                <c:pt idx="670">
                  <c:v>293.57477253867728</c:v>
                </c:pt>
                <c:pt idx="671">
                  <c:v>293.57477253867728</c:v>
                </c:pt>
                <c:pt idx="672">
                  <c:v>293.57477253867728</c:v>
                </c:pt>
                <c:pt idx="673">
                  <c:v>293.57477253867728</c:v>
                </c:pt>
                <c:pt idx="674">
                  <c:v>293.57477253867728</c:v>
                </c:pt>
                <c:pt idx="675">
                  <c:v>293.57477253867728</c:v>
                </c:pt>
                <c:pt idx="676">
                  <c:v>293.57477253867728</c:v>
                </c:pt>
                <c:pt idx="677">
                  <c:v>293.57477253867728</c:v>
                </c:pt>
                <c:pt idx="678">
                  <c:v>293.57477253867728</c:v>
                </c:pt>
                <c:pt idx="679">
                  <c:v>293.57477253867728</c:v>
                </c:pt>
                <c:pt idx="680">
                  <c:v>293.57477253867728</c:v>
                </c:pt>
                <c:pt idx="681">
                  <c:v>293.57477253867728</c:v>
                </c:pt>
                <c:pt idx="682">
                  <c:v>293.57477253867728</c:v>
                </c:pt>
                <c:pt idx="683">
                  <c:v>293.57477253867728</c:v>
                </c:pt>
                <c:pt idx="684">
                  <c:v>293.57477253867728</c:v>
                </c:pt>
                <c:pt idx="685">
                  <c:v>293.57477253867728</c:v>
                </c:pt>
                <c:pt idx="686">
                  <c:v>293.57477253867728</c:v>
                </c:pt>
                <c:pt idx="687">
                  <c:v>293.57477253867728</c:v>
                </c:pt>
                <c:pt idx="688">
                  <c:v>293.57477253867728</c:v>
                </c:pt>
                <c:pt idx="689">
                  <c:v>293.57477253867728</c:v>
                </c:pt>
                <c:pt idx="690">
                  <c:v>293.57477253867728</c:v>
                </c:pt>
                <c:pt idx="691">
                  <c:v>293.57477253867728</c:v>
                </c:pt>
                <c:pt idx="692">
                  <c:v>293.57477253867728</c:v>
                </c:pt>
                <c:pt idx="693">
                  <c:v>293.57477253867728</c:v>
                </c:pt>
                <c:pt idx="694">
                  <c:v>293.57477253867728</c:v>
                </c:pt>
                <c:pt idx="695">
                  <c:v>293.57477253867728</c:v>
                </c:pt>
                <c:pt idx="696">
                  <c:v>293.57477253867728</c:v>
                </c:pt>
                <c:pt idx="697">
                  <c:v>293.57477253867728</c:v>
                </c:pt>
                <c:pt idx="698">
                  <c:v>293.57477253867728</c:v>
                </c:pt>
                <c:pt idx="699">
                  <c:v>293.57477253867728</c:v>
                </c:pt>
                <c:pt idx="700">
                  <c:v>293.57477253867728</c:v>
                </c:pt>
                <c:pt idx="701">
                  <c:v>293.57477253867728</c:v>
                </c:pt>
                <c:pt idx="702">
                  <c:v>293.57477253867728</c:v>
                </c:pt>
                <c:pt idx="703">
                  <c:v>293.57477253867728</c:v>
                </c:pt>
                <c:pt idx="704">
                  <c:v>293.57477253867728</c:v>
                </c:pt>
                <c:pt idx="705">
                  <c:v>293.57477253867728</c:v>
                </c:pt>
                <c:pt idx="706">
                  <c:v>293.57477253867728</c:v>
                </c:pt>
                <c:pt idx="707">
                  <c:v>293.57477253867728</c:v>
                </c:pt>
                <c:pt idx="708">
                  <c:v>293.57477253867728</c:v>
                </c:pt>
                <c:pt idx="709">
                  <c:v>293.57477253867728</c:v>
                </c:pt>
                <c:pt idx="710">
                  <c:v>293.57477253867728</c:v>
                </c:pt>
                <c:pt idx="711">
                  <c:v>293.57477253867728</c:v>
                </c:pt>
                <c:pt idx="712">
                  <c:v>293.57477253867728</c:v>
                </c:pt>
                <c:pt idx="713">
                  <c:v>293.57477253867728</c:v>
                </c:pt>
                <c:pt idx="714">
                  <c:v>293.57477253867728</c:v>
                </c:pt>
                <c:pt idx="715">
                  <c:v>293.57477253867728</c:v>
                </c:pt>
                <c:pt idx="716">
                  <c:v>293.57477253867728</c:v>
                </c:pt>
                <c:pt idx="717">
                  <c:v>293.57477253867728</c:v>
                </c:pt>
                <c:pt idx="718">
                  <c:v>293.57477253867728</c:v>
                </c:pt>
                <c:pt idx="719">
                  <c:v>293.57477253867728</c:v>
                </c:pt>
                <c:pt idx="720">
                  <c:v>293.57477253867728</c:v>
                </c:pt>
                <c:pt idx="721">
                  <c:v>293.57477253867728</c:v>
                </c:pt>
                <c:pt idx="722">
                  <c:v>293.57477253867728</c:v>
                </c:pt>
                <c:pt idx="723">
                  <c:v>293.57477253867728</c:v>
                </c:pt>
                <c:pt idx="724">
                  <c:v>293.57477253867728</c:v>
                </c:pt>
                <c:pt idx="725">
                  <c:v>293.57477253867728</c:v>
                </c:pt>
                <c:pt idx="726">
                  <c:v>293.57477253867728</c:v>
                </c:pt>
                <c:pt idx="727">
                  <c:v>293.57477253867728</c:v>
                </c:pt>
                <c:pt idx="728">
                  <c:v>293.57477253867728</c:v>
                </c:pt>
                <c:pt idx="729">
                  <c:v>293.57477253867728</c:v>
                </c:pt>
                <c:pt idx="730">
                  <c:v>293.57477253867728</c:v>
                </c:pt>
                <c:pt idx="731">
                  <c:v>293.57477253867728</c:v>
                </c:pt>
                <c:pt idx="732">
                  <c:v>293.57477253867728</c:v>
                </c:pt>
                <c:pt idx="733">
                  <c:v>293.57477253867728</c:v>
                </c:pt>
                <c:pt idx="734">
                  <c:v>293.57477253867728</c:v>
                </c:pt>
                <c:pt idx="735">
                  <c:v>293.57477253867728</c:v>
                </c:pt>
                <c:pt idx="736">
                  <c:v>293.57477253867728</c:v>
                </c:pt>
                <c:pt idx="737">
                  <c:v>293.57477253867728</c:v>
                </c:pt>
                <c:pt idx="738">
                  <c:v>293.57477253867728</c:v>
                </c:pt>
                <c:pt idx="739">
                  <c:v>293.57477253867728</c:v>
                </c:pt>
                <c:pt idx="740">
                  <c:v>293.57477253867728</c:v>
                </c:pt>
                <c:pt idx="741">
                  <c:v>293.57477253867728</c:v>
                </c:pt>
                <c:pt idx="742">
                  <c:v>293.57477253867728</c:v>
                </c:pt>
                <c:pt idx="743">
                  <c:v>293.57477253867728</c:v>
                </c:pt>
                <c:pt idx="744">
                  <c:v>293.57477253867728</c:v>
                </c:pt>
                <c:pt idx="745">
                  <c:v>293.57477253867728</c:v>
                </c:pt>
                <c:pt idx="746">
                  <c:v>293.57477253867728</c:v>
                </c:pt>
                <c:pt idx="747">
                  <c:v>293.57477253867728</c:v>
                </c:pt>
                <c:pt idx="748">
                  <c:v>293.57477253867728</c:v>
                </c:pt>
                <c:pt idx="749">
                  <c:v>293.57477253867728</c:v>
                </c:pt>
                <c:pt idx="750">
                  <c:v>293.57477253867728</c:v>
                </c:pt>
                <c:pt idx="751">
                  <c:v>293.57477253867728</c:v>
                </c:pt>
                <c:pt idx="752">
                  <c:v>293.57477253867728</c:v>
                </c:pt>
                <c:pt idx="753">
                  <c:v>293.57477253867728</c:v>
                </c:pt>
                <c:pt idx="754">
                  <c:v>293.57477253867728</c:v>
                </c:pt>
                <c:pt idx="755">
                  <c:v>293.57477253867728</c:v>
                </c:pt>
                <c:pt idx="756">
                  <c:v>293.57477253867728</c:v>
                </c:pt>
                <c:pt idx="757">
                  <c:v>293.57477253867728</c:v>
                </c:pt>
                <c:pt idx="758">
                  <c:v>293.57477253867728</c:v>
                </c:pt>
                <c:pt idx="759">
                  <c:v>293.57477253867728</c:v>
                </c:pt>
                <c:pt idx="760">
                  <c:v>293.57477253867728</c:v>
                </c:pt>
                <c:pt idx="761">
                  <c:v>293.57477253867728</c:v>
                </c:pt>
                <c:pt idx="762">
                  <c:v>293.57477253867728</c:v>
                </c:pt>
                <c:pt idx="763">
                  <c:v>293.57477253867728</c:v>
                </c:pt>
                <c:pt idx="764">
                  <c:v>293.57477253867728</c:v>
                </c:pt>
                <c:pt idx="765">
                  <c:v>293.57477253867728</c:v>
                </c:pt>
                <c:pt idx="766">
                  <c:v>293.57477253867728</c:v>
                </c:pt>
                <c:pt idx="767">
                  <c:v>293.57477253867728</c:v>
                </c:pt>
                <c:pt idx="768">
                  <c:v>293.57477253867728</c:v>
                </c:pt>
                <c:pt idx="769">
                  <c:v>293.57477253867728</c:v>
                </c:pt>
                <c:pt idx="770">
                  <c:v>293.57477253867728</c:v>
                </c:pt>
                <c:pt idx="771">
                  <c:v>293.57477253867728</c:v>
                </c:pt>
                <c:pt idx="772">
                  <c:v>293.57477253867728</c:v>
                </c:pt>
                <c:pt idx="773">
                  <c:v>293.57477253867728</c:v>
                </c:pt>
                <c:pt idx="774">
                  <c:v>293.57477253867728</c:v>
                </c:pt>
                <c:pt idx="775">
                  <c:v>293.57477253867728</c:v>
                </c:pt>
                <c:pt idx="776">
                  <c:v>293.57477253867728</c:v>
                </c:pt>
                <c:pt idx="777">
                  <c:v>293.57477253867728</c:v>
                </c:pt>
                <c:pt idx="778">
                  <c:v>293.57477253867728</c:v>
                </c:pt>
                <c:pt idx="779">
                  <c:v>293.57477253867728</c:v>
                </c:pt>
                <c:pt idx="780">
                  <c:v>293.57477253867728</c:v>
                </c:pt>
                <c:pt idx="781">
                  <c:v>293.57477253867728</c:v>
                </c:pt>
                <c:pt idx="782">
                  <c:v>293.57477253867728</c:v>
                </c:pt>
                <c:pt idx="783">
                  <c:v>293.57477253867728</c:v>
                </c:pt>
                <c:pt idx="784">
                  <c:v>293.57477253867728</c:v>
                </c:pt>
                <c:pt idx="785">
                  <c:v>293.57477253867728</c:v>
                </c:pt>
                <c:pt idx="786">
                  <c:v>293.57477253867728</c:v>
                </c:pt>
                <c:pt idx="787">
                  <c:v>293.57477253867728</c:v>
                </c:pt>
                <c:pt idx="788">
                  <c:v>293.57477253867728</c:v>
                </c:pt>
                <c:pt idx="789">
                  <c:v>293.61729528480953</c:v>
                </c:pt>
                <c:pt idx="790">
                  <c:v>293.55556575632858</c:v>
                </c:pt>
                <c:pt idx="791">
                  <c:v>293.55556575632858</c:v>
                </c:pt>
                <c:pt idx="792">
                  <c:v>293.60000918069568</c:v>
                </c:pt>
                <c:pt idx="793">
                  <c:v>293.64000826262611</c:v>
                </c:pt>
                <c:pt idx="794">
                  <c:v>293.57600743636351</c:v>
                </c:pt>
                <c:pt idx="795">
                  <c:v>293.51840669272718</c:v>
                </c:pt>
                <c:pt idx="796">
                  <c:v>293.51840669272718</c:v>
                </c:pt>
                <c:pt idx="797">
                  <c:v>293.4665660234545</c:v>
                </c:pt>
                <c:pt idx="798">
                  <c:v>293.41990942110908</c:v>
                </c:pt>
                <c:pt idx="799">
                  <c:v>293.41990942110908</c:v>
                </c:pt>
                <c:pt idx="800">
                  <c:v>293.3779184789982</c:v>
                </c:pt>
                <c:pt idx="801">
                  <c:v>293.34012663109837</c:v>
                </c:pt>
                <c:pt idx="802">
                  <c:v>293.20611396798853</c:v>
                </c:pt>
                <c:pt idx="803">
                  <c:v>293.18550257118972</c:v>
                </c:pt>
                <c:pt idx="804">
                  <c:v>293.18550257118972</c:v>
                </c:pt>
                <c:pt idx="805">
                  <c:v>293.4669523140708</c:v>
                </c:pt>
                <c:pt idx="806">
                  <c:v>293.5202570826637</c:v>
                </c:pt>
                <c:pt idx="807">
                  <c:v>293.36823137439734</c:v>
                </c:pt>
                <c:pt idx="808">
                  <c:v>293.53140823695759</c:v>
                </c:pt>
                <c:pt idx="809">
                  <c:v>293.67826741326184</c:v>
                </c:pt>
                <c:pt idx="810">
                  <c:v>293.61044067193569</c:v>
                </c:pt>
                <c:pt idx="811">
                  <c:v>293.54939660474213</c:v>
                </c:pt>
                <c:pt idx="812">
                  <c:v>293.49445694426794</c:v>
                </c:pt>
                <c:pt idx="813">
                  <c:v>293.54501124984114</c:v>
                </c:pt>
                <c:pt idx="814">
                  <c:v>293.49051012485705</c:v>
                </c:pt>
                <c:pt idx="815">
                  <c:v>293.34145911237135</c:v>
                </c:pt>
                <c:pt idx="816">
                  <c:v>293.50731320113425</c:v>
                </c:pt>
                <c:pt idx="817">
                  <c:v>293.5565818810208</c:v>
                </c:pt>
                <c:pt idx="818">
                  <c:v>293.50092369291872</c:v>
                </c:pt>
                <c:pt idx="819">
                  <c:v>293.45083132362686</c:v>
                </c:pt>
                <c:pt idx="820">
                  <c:v>293.30574819126417</c:v>
                </c:pt>
                <c:pt idx="821">
                  <c:v>293.47517337213776</c:v>
                </c:pt>
                <c:pt idx="822">
                  <c:v>293.52765603492395</c:v>
                </c:pt>
                <c:pt idx="823">
                  <c:v>293.27489043143157</c:v>
                </c:pt>
                <c:pt idx="824">
                  <c:v>293.44740138828843</c:v>
                </c:pt>
                <c:pt idx="825">
                  <c:v>293.50266124945955</c:v>
                </c:pt>
                <c:pt idx="826">
                  <c:v>293.4523951245136</c:v>
                </c:pt>
                <c:pt idx="827">
                  <c:v>293.40715561206224</c:v>
                </c:pt>
                <c:pt idx="828">
                  <c:v>293.26644005085603</c:v>
                </c:pt>
                <c:pt idx="829">
                  <c:v>293.43979604577044</c:v>
                </c:pt>
                <c:pt idx="830">
                  <c:v>293.3958164411934</c:v>
                </c:pt>
                <c:pt idx="831">
                  <c:v>293.15623479707409</c:v>
                </c:pt>
                <c:pt idx="832">
                  <c:v>293.34061131736667</c:v>
                </c:pt>
                <c:pt idx="833">
                  <c:v>293.30655018563004</c:v>
                </c:pt>
                <c:pt idx="834">
                  <c:v>293.17589516706704</c:v>
                </c:pt>
                <c:pt idx="835">
                  <c:v>293.25830565036034</c:v>
                </c:pt>
                <c:pt idx="836">
                  <c:v>293.23247508532432</c:v>
                </c:pt>
                <c:pt idx="837">
                  <c:v>293.3092275767919</c:v>
                </c:pt>
                <c:pt idx="838">
                  <c:v>293.27830481911275</c:v>
                </c:pt>
                <c:pt idx="839">
                  <c:v>293.05047433720148</c:v>
                </c:pt>
                <c:pt idx="840">
                  <c:v>293.14542690348134</c:v>
                </c:pt>
                <c:pt idx="841">
                  <c:v>293.13088421313324</c:v>
                </c:pt>
                <c:pt idx="842">
                  <c:v>293.01779579181994</c:v>
                </c:pt>
                <c:pt idx="843">
                  <c:v>293.01601621263796</c:v>
                </c:pt>
                <c:pt idx="844">
                  <c:v>292.91441459137417</c:v>
                </c:pt>
                <c:pt idx="845">
                  <c:v>293.02297313223676</c:v>
                </c:pt>
                <c:pt idx="846">
                  <c:v>293.12067581901306</c:v>
                </c:pt>
                <c:pt idx="847">
                  <c:v>292.90860823711176</c:v>
                </c:pt>
                <c:pt idx="848">
                  <c:v>292.9177474134006</c:v>
                </c:pt>
                <c:pt idx="849">
                  <c:v>293.12597267206053</c:v>
                </c:pt>
                <c:pt idx="850">
                  <c:v>293.01337540485446</c:v>
                </c:pt>
                <c:pt idx="851">
                  <c:v>292.91203786436898</c:v>
                </c:pt>
                <c:pt idx="852">
                  <c:v>292.92083407793211</c:v>
                </c:pt>
                <c:pt idx="853">
                  <c:v>293.02875067013889</c:v>
                </c:pt>
                <c:pt idx="854">
                  <c:v>293.02587560312503</c:v>
                </c:pt>
                <c:pt idx="855">
                  <c:v>293.02587560312503</c:v>
                </c:pt>
                <c:pt idx="856">
                  <c:v>293.22328804281256</c:v>
                </c:pt>
                <c:pt idx="857">
                  <c:v>293.30095923853128</c:v>
                </c:pt>
                <c:pt idx="858">
                  <c:v>293.07086331467821</c:v>
                </c:pt>
                <c:pt idx="859">
                  <c:v>293.0637769832104</c:v>
                </c:pt>
                <c:pt idx="860">
                  <c:v>293.15739928488932</c:v>
                </c:pt>
                <c:pt idx="861">
                  <c:v>293.1416593564004</c:v>
                </c:pt>
                <c:pt idx="862">
                  <c:v>293.02749342076038</c:v>
                </c:pt>
                <c:pt idx="863">
                  <c:v>292.92474407868434</c:v>
                </c:pt>
                <c:pt idx="864">
                  <c:v>292.93226967081591</c:v>
                </c:pt>
                <c:pt idx="865">
                  <c:v>292.93904270373434</c:v>
                </c:pt>
                <c:pt idx="866">
                  <c:v>292.94513843336091</c:v>
                </c:pt>
                <c:pt idx="867">
                  <c:v>292.95062459002486</c:v>
                </c:pt>
                <c:pt idx="868">
                  <c:v>292.95556213102242</c:v>
                </c:pt>
                <c:pt idx="869">
                  <c:v>293.06000591792014</c:v>
                </c:pt>
                <c:pt idx="870">
                  <c:v>293.05400532612816</c:v>
                </c:pt>
                <c:pt idx="871">
                  <c:v>293.05400532612816</c:v>
                </c:pt>
                <c:pt idx="872">
                  <c:v>293.04860479351538</c:v>
                </c:pt>
                <c:pt idx="873">
                  <c:v>293.14374431416383</c:v>
                </c:pt>
                <c:pt idx="874">
                  <c:v>292.92936988274749</c:v>
                </c:pt>
                <c:pt idx="875">
                  <c:v>292.73643289447278</c:v>
                </c:pt>
                <c:pt idx="876">
                  <c:v>292.76278960502555</c:v>
                </c:pt>
                <c:pt idx="877">
                  <c:v>292.88651064452296</c:v>
                </c:pt>
                <c:pt idx="878">
                  <c:v>292.69785958007071</c:v>
                </c:pt>
                <c:pt idx="879">
                  <c:v>292.69785958007071</c:v>
                </c:pt>
                <c:pt idx="880">
                  <c:v>292.72807362206368</c:v>
                </c:pt>
                <c:pt idx="881">
                  <c:v>292.65526625985729</c:v>
                </c:pt>
                <c:pt idx="882">
                  <c:v>292.65526625985729</c:v>
                </c:pt>
                <c:pt idx="883">
                  <c:v>292.58973963387155</c:v>
                </c:pt>
                <c:pt idx="884">
                  <c:v>292.53076567048441</c:v>
                </c:pt>
                <c:pt idx="885">
                  <c:v>292.37768910343601</c:v>
                </c:pt>
                <c:pt idx="886">
                  <c:v>292.37768910343601</c:v>
                </c:pt>
                <c:pt idx="887">
                  <c:v>292.37768910343601</c:v>
                </c:pt>
                <c:pt idx="888">
                  <c:v>292.33992019309238</c:v>
                </c:pt>
                <c:pt idx="889">
                  <c:v>292.33992019309238</c:v>
                </c:pt>
                <c:pt idx="890">
                  <c:v>292.33992019309238</c:v>
                </c:pt>
                <c:pt idx="891">
                  <c:v>292.33992019309238</c:v>
                </c:pt>
                <c:pt idx="892">
                  <c:v>292.33992019309238</c:v>
                </c:pt>
                <c:pt idx="893">
                  <c:v>292.33992019309238</c:v>
                </c:pt>
                <c:pt idx="894">
                  <c:v>292.33992019309238</c:v>
                </c:pt>
                <c:pt idx="895">
                  <c:v>292.33992019309238</c:v>
                </c:pt>
                <c:pt idx="896">
                  <c:v>292.33992019309238</c:v>
                </c:pt>
                <c:pt idx="897">
                  <c:v>292.33992019309238</c:v>
                </c:pt>
                <c:pt idx="898">
                  <c:v>292.33992019309238</c:v>
                </c:pt>
                <c:pt idx="899">
                  <c:v>292.33992019309238</c:v>
                </c:pt>
                <c:pt idx="900">
                  <c:v>292.33992019309238</c:v>
                </c:pt>
                <c:pt idx="901">
                  <c:v>292.33992019309238</c:v>
                </c:pt>
                <c:pt idx="902">
                  <c:v>292.33992019309238</c:v>
                </c:pt>
                <c:pt idx="903">
                  <c:v>292.33992019309238</c:v>
                </c:pt>
                <c:pt idx="904">
                  <c:v>292.33992019309238</c:v>
                </c:pt>
                <c:pt idx="905">
                  <c:v>292.33992019309238</c:v>
                </c:pt>
                <c:pt idx="906">
                  <c:v>292.33992019309238</c:v>
                </c:pt>
                <c:pt idx="907">
                  <c:v>292.33992019309238</c:v>
                </c:pt>
                <c:pt idx="908">
                  <c:v>292.33992019309238</c:v>
                </c:pt>
                <c:pt idx="909">
                  <c:v>292.33992019309238</c:v>
                </c:pt>
                <c:pt idx="910">
                  <c:v>292.33992019309238</c:v>
                </c:pt>
                <c:pt idx="911">
                  <c:v>292.33992019309238</c:v>
                </c:pt>
                <c:pt idx="912">
                  <c:v>292.33992019309238</c:v>
                </c:pt>
                <c:pt idx="913">
                  <c:v>292.33992019309238</c:v>
                </c:pt>
                <c:pt idx="914">
                  <c:v>292.33992019309238</c:v>
                </c:pt>
                <c:pt idx="915">
                  <c:v>292.33992019309238</c:v>
                </c:pt>
                <c:pt idx="916">
                  <c:v>292.33992019309238</c:v>
                </c:pt>
                <c:pt idx="917">
                  <c:v>292.33992019309238</c:v>
                </c:pt>
                <c:pt idx="918">
                  <c:v>292.33992019309238</c:v>
                </c:pt>
                <c:pt idx="919">
                  <c:v>292.33992019309238</c:v>
                </c:pt>
                <c:pt idx="920">
                  <c:v>292.33992019309238</c:v>
                </c:pt>
                <c:pt idx="921">
                  <c:v>292.33992019309238</c:v>
                </c:pt>
                <c:pt idx="922">
                  <c:v>292.33992019309238</c:v>
                </c:pt>
                <c:pt idx="923">
                  <c:v>292.33992019309238</c:v>
                </c:pt>
                <c:pt idx="924">
                  <c:v>292.33992019309238</c:v>
                </c:pt>
                <c:pt idx="925">
                  <c:v>292.33992019309238</c:v>
                </c:pt>
                <c:pt idx="926">
                  <c:v>292.33992019309238</c:v>
                </c:pt>
                <c:pt idx="927">
                  <c:v>292.33992019309238</c:v>
                </c:pt>
                <c:pt idx="928">
                  <c:v>292.33992019309238</c:v>
                </c:pt>
                <c:pt idx="929">
                  <c:v>292.33992019309238</c:v>
                </c:pt>
                <c:pt idx="930">
                  <c:v>292.33992019309238</c:v>
                </c:pt>
                <c:pt idx="931">
                  <c:v>292.33992019309238</c:v>
                </c:pt>
                <c:pt idx="932">
                  <c:v>292.33992019309238</c:v>
                </c:pt>
                <c:pt idx="933">
                  <c:v>292.33992019309238</c:v>
                </c:pt>
                <c:pt idx="934">
                  <c:v>292.33992019309238</c:v>
                </c:pt>
                <c:pt idx="935">
                  <c:v>292.33992019309238</c:v>
                </c:pt>
                <c:pt idx="936">
                  <c:v>292.33992019309238</c:v>
                </c:pt>
                <c:pt idx="937">
                  <c:v>292.33992019309238</c:v>
                </c:pt>
                <c:pt idx="938">
                  <c:v>292.33992019309238</c:v>
                </c:pt>
                <c:pt idx="939">
                  <c:v>292.33992019309238</c:v>
                </c:pt>
                <c:pt idx="940">
                  <c:v>292.33992019309238</c:v>
                </c:pt>
                <c:pt idx="941">
                  <c:v>292.33992019309238</c:v>
                </c:pt>
                <c:pt idx="942">
                  <c:v>292.33992019309238</c:v>
                </c:pt>
                <c:pt idx="943">
                  <c:v>292.33992019309238</c:v>
                </c:pt>
                <c:pt idx="944">
                  <c:v>292.33992019309238</c:v>
                </c:pt>
                <c:pt idx="945">
                  <c:v>292.33992019309238</c:v>
                </c:pt>
                <c:pt idx="946">
                  <c:v>292.33992019309238</c:v>
                </c:pt>
                <c:pt idx="947">
                  <c:v>292.33992019309238</c:v>
                </c:pt>
                <c:pt idx="948">
                  <c:v>292.33992019309238</c:v>
                </c:pt>
                <c:pt idx="949">
                  <c:v>292.33992019309238</c:v>
                </c:pt>
                <c:pt idx="950">
                  <c:v>292.33992019309238</c:v>
                </c:pt>
                <c:pt idx="951">
                  <c:v>292.33992019309238</c:v>
                </c:pt>
                <c:pt idx="952">
                  <c:v>292.33992019309238</c:v>
                </c:pt>
                <c:pt idx="953">
                  <c:v>292.33992019309238</c:v>
                </c:pt>
                <c:pt idx="954">
                  <c:v>292.33992019309238</c:v>
                </c:pt>
                <c:pt idx="955">
                  <c:v>292.33992019309238</c:v>
                </c:pt>
                <c:pt idx="956">
                  <c:v>292.33992019309238</c:v>
                </c:pt>
                <c:pt idx="957">
                  <c:v>292.33992019309238</c:v>
                </c:pt>
                <c:pt idx="958">
                  <c:v>292.33992019309238</c:v>
                </c:pt>
                <c:pt idx="959">
                  <c:v>292.33992019309238</c:v>
                </c:pt>
                <c:pt idx="960">
                  <c:v>292.33992019309238</c:v>
                </c:pt>
                <c:pt idx="961">
                  <c:v>292.33992019309238</c:v>
                </c:pt>
                <c:pt idx="962">
                  <c:v>292.33992019309238</c:v>
                </c:pt>
                <c:pt idx="963">
                  <c:v>292.33992019309238</c:v>
                </c:pt>
                <c:pt idx="964">
                  <c:v>292.33992019309238</c:v>
                </c:pt>
                <c:pt idx="965">
                  <c:v>292.33992019309238</c:v>
                </c:pt>
                <c:pt idx="966">
                  <c:v>292.33992019309238</c:v>
                </c:pt>
                <c:pt idx="967">
                  <c:v>292.33992019309238</c:v>
                </c:pt>
                <c:pt idx="968">
                  <c:v>292.33992019309238</c:v>
                </c:pt>
                <c:pt idx="969">
                  <c:v>292.33992019309238</c:v>
                </c:pt>
                <c:pt idx="970">
                  <c:v>292.33992019309238</c:v>
                </c:pt>
                <c:pt idx="971">
                  <c:v>292.33992019309238</c:v>
                </c:pt>
                <c:pt idx="972">
                  <c:v>292.33992019309238</c:v>
                </c:pt>
                <c:pt idx="973">
                  <c:v>292.33992019309238</c:v>
                </c:pt>
                <c:pt idx="974">
                  <c:v>292.33992019309238</c:v>
                </c:pt>
                <c:pt idx="975">
                  <c:v>292.33992019309238</c:v>
                </c:pt>
                <c:pt idx="976">
                  <c:v>292.33992019309238</c:v>
                </c:pt>
                <c:pt idx="977">
                  <c:v>292.33992019309238</c:v>
                </c:pt>
                <c:pt idx="978">
                  <c:v>292.33992019309238</c:v>
                </c:pt>
                <c:pt idx="979">
                  <c:v>292.33992019309238</c:v>
                </c:pt>
                <c:pt idx="980">
                  <c:v>292.33992019309238</c:v>
                </c:pt>
                <c:pt idx="981">
                  <c:v>292.33992019309238</c:v>
                </c:pt>
                <c:pt idx="982">
                  <c:v>292.33992019309238</c:v>
                </c:pt>
                <c:pt idx="983">
                  <c:v>292.33992019309238</c:v>
                </c:pt>
                <c:pt idx="984">
                  <c:v>292.33992019309238</c:v>
                </c:pt>
                <c:pt idx="985">
                  <c:v>292.33992019309238</c:v>
                </c:pt>
                <c:pt idx="986">
                  <c:v>292.33992019309238</c:v>
                </c:pt>
                <c:pt idx="987">
                  <c:v>292.33992019309238</c:v>
                </c:pt>
                <c:pt idx="988">
                  <c:v>292.33992019309238</c:v>
                </c:pt>
                <c:pt idx="989">
                  <c:v>292.33992019309238</c:v>
                </c:pt>
                <c:pt idx="990">
                  <c:v>292.33992019309238</c:v>
                </c:pt>
                <c:pt idx="991">
                  <c:v>292.33992019309238</c:v>
                </c:pt>
                <c:pt idx="992">
                  <c:v>292.33992019309238</c:v>
                </c:pt>
                <c:pt idx="993">
                  <c:v>292.33992019309238</c:v>
                </c:pt>
                <c:pt idx="994">
                  <c:v>292.33992019309238</c:v>
                </c:pt>
                <c:pt idx="995">
                  <c:v>292.33992019309238</c:v>
                </c:pt>
                <c:pt idx="996">
                  <c:v>292.33992019309238</c:v>
                </c:pt>
                <c:pt idx="997">
                  <c:v>292.33992019309238</c:v>
                </c:pt>
                <c:pt idx="998">
                  <c:v>292.33992019309238</c:v>
                </c:pt>
                <c:pt idx="999">
                  <c:v>292.33992019309238</c:v>
                </c:pt>
                <c:pt idx="1000">
                  <c:v>292.33992019309238</c:v>
                </c:pt>
                <c:pt idx="1001">
                  <c:v>292.33992019309238</c:v>
                </c:pt>
                <c:pt idx="1002">
                  <c:v>292.33992019309238</c:v>
                </c:pt>
                <c:pt idx="1003">
                  <c:v>292.33992019309238</c:v>
                </c:pt>
                <c:pt idx="1004">
                  <c:v>292.33992019309238</c:v>
                </c:pt>
                <c:pt idx="1005">
                  <c:v>292.33992019309238</c:v>
                </c:pt>
                <c:pt idx="1006">
                  <c:v>292.33992019309238</c:v>
                </c:pt>
                <c:pt idx="1007">
                  <c:v>292.33992019309238</c:v>
                </c:pt>
                <c:pt idx="1008">
                  <c:v>292.33992019309238</c:v>
                </c:pt>
                <c:pt idx="1009">
                  <c:v>292.33992019309238</c:v>
                </c:pt>
                <c:pt idx="1010">
                  <c:v>292.33992019309238</c:v>
                </c:pt>
                <c:pt idx="1011">
                  <c:v>292.33992019309238</c:v>
                </c:pt>
                <c:pt idx="1012">
                  <c:v>292.33992019309238</c:v>
                </c:pt>
                <c:pt idx="1013">
                  <c:v>292.33992019309238</c:v>
                </c:pt>
                <c:pt idx="1014">
                  <c:v>292.33992019309238</c:v>
                </c:pt>
                <c:pt idx="1015">
                  <c:v>292.33992019309238</c:v>
                </c:pt>
                <c:pt idx="1016">
                  <c:v>292.33992019309238</c:v>
                </c:pt>
                <c:pt idx="1017">
                  <c:v>292.33992019309238</c:v>
                </c:pt>
                <c:pt idx="1018">
                  <c:v>292.33992019309238</c:v>
                </c:pt>
                <c:pt idx="1019">
                  <c:v>292.33992019309238</c:v>
                </c:pt>
                <c:pt idx="1020">
                  <c:v>292.33992019309238</c:v>
                </c:pt>
                <c:pt idx="1021">
                  <c:v>292.33992019309238</c:v>
                </c:pt>
                <c:pt idx="1022">
                  <c:v>292.33992019309238</c:v>
                </c:pt>
                <c:pt idx="1023">
                  <c:v>292.33992019309238</c:v>
                </c:pt>
                <c:pt idx="1024">
                  <c:v>292.33992019309238</c:v>
                </c:pt>
                <c:pt idx="1025">
                  <c:v>292.33992019309238</c:v>
                </c:pt>
                <c:pt idx="1026">
                  <c:v>292.33992019309238</c:v>
                </c:pt>
                <c:pt idx="1027">
                  <c:v>292.33992019309238</c:v>
                </c:pt>
                <c:pt idx="1028">
                  <c:v>292.33992019309238</c:v>
                </c:pt>
                <c:pt idx="1029">
                  <c:v>292.33992019309238</c:v>
                </c:pt>
                <c:pt idx="1030">
                  <c:v>292.33992019309238</c:v>
                </c:pt>
                <c:pt idx="1031">
                  <c:v>292.33992019309238</c:v>
                </c:pt>
                <c:pt idx="1032">
                  <c:v>292.33992019309238</c:v>
                </c:pt>
                <c:pt idx="1033">
                  <c:v>292.33992019309238</c:v>
                </c:pt>
                <c:pt idx="1034">
                  <c:v>292.33992019309238</c:v>
                </c:pt>
                <c:pt idx="1035">
                  <c:v>292.33992019309238</c:v>
                </c:pt>
                <c:pt idx="1036">
                  <c:v>292.33992019309238</c:v>
                </c:pt>
                <c:pt idx="1037">
                  <c:v>292.33992019309238</c:v>
                </c:pt>
                <c:pt idx="1038">
                  <c:v>292.33992019309238</c:v>
                </c:pt>
                <c:pt idx="1039">
                  <c:v>292.33992019309238</c:v>
                </c:pt>
                <c:pt idx="1040">
                  <c:v>292.33992019309238</c:v>
                </c:pt>
                <c:pt idx="1041">
                  <c:v>292.33992019309238</c:v>
                </c:pt>
                <c:pt idx="1042">
                  <c:v>292.33992019309238</c:v>
                </c:pt>
                <c:pt idx="1043">
                  <c:v>292.33992019309238</c:v>
                </c:pt>
                <c:pt idx="1044">
                  <c:v>292.33992019309238</c:v>
                </c:pt>
                <c:pt idx="1045">
                  <c:v>292.33992019309238</c:v>
                </c:pt>
                <c:pt idx="1046">
                  <c:v>292.33992019309238</c:v>
                </c:pt>
                <c:pt idx="1047">
                  <c:v>292.33992019309238</c:v>
                </c:pt>
                <c:pt idx="1048">
                  <c:v>292.33992019309238</c:v>
                </c:pt>
                <c:pt idx="1049">
                  <c:v>292.33992019309238</c:v>
                </c:pt>
                <c:pt idx="1050">
                  <c:v>292.33992019309238</c:v>
                </c:pt>
                <c:pt idx="1051">
                  <c:v>292.30592817378312</c:v>
                </c:pt>
                <c:pt idx="1052">
                  <c:v>292.30592817378312</c:v>
                </c:pt>
                <c:pt idx="1053">
                  <c:v>292.30592817378312</c:v>
                </c:pt>
                <c:pt idx="1054">
                  <c:v>292.37533535640483</c:v>
                </c:pt>
                <c:pt idx="1055">
                  <c:v>292.33780182076435</c:v>
                </c:pt>
                <c:pt idx="1056">
                  <c:v>292.20402163868795</c:v>
                </c:pt>
                <c:pt idx="1057">
                  <c:v>292.18361947481912</c:v>
                </c:pt>
                <c:pt idx="1058">
                  <c:v>292.06525752733722</c:v>
                </c:pt>
                <c:pt idx="1059">
                  <c:v>292.1587317746035</c:v>
                </c:pt>
                <c:pt idx="1060">
                  <c:v>292.14285859714312</c:v>
                </c:pt>
                <c:pt idx="1061">
                  <c:v>292.14285859714312</c:v>
                </c:pt>
                <c:pt idx="1062">
                  <c:v>292.12857273742878</c:v>
                </c:pt>
                <c:pt idx="1063">
                  <c:v>292.21571546368591</c:v>
                </c:pt>
                <c:pt idx="1064">
                  <c:v>292.19414391731732</c:v>
                </c:pt>
                <c:pt idx="1065">
                  <c:v>292.2747295255856</c:v>
                </c:pt>
                <c:pt idx="1066">
                  <c:v>292.14725657302705</c:v>
                </c:pt>
                <c:pt idx="1067">
                  <c:v>292.33253091572431</c:v>
                </c:pt>
                <c:pt idx="1068">
                  <c:v>292.29927782415189</c:v>
                </c:pt>
                <c:pt idx="1069">
                  <c:v>292.0693500417367</c:v>
                </c:pt>
                <c:pt idx="1070">
                  <c:v>292.16241503756305</c:v>
                </c:pt>
                <c:pt idx="1071">
                  <c:v>292.24617353380677</c:v>
                </c:pt>
                <c:pt idx="1072">
                  <c:v>292.12155618042613</c:v>
                </c:pt>
                <c:pt idx="1073">
                  <c:v>292.10940056238348</c:v>
                </c:pt>
                <c:pt idx="1074">
                  <c:v>292.09846050614516</c:v>
                </c:pt>
                <c:pt idx="1075">
                  <c:v>292.18861445553068</c:v>
                </c:pt>
                <c:pt idx="1076">
                  <c:v>292.16975300997763</c:v>
                </c:pt>
                <c:pt idx="1077">
                  <c:v>291.95277770897985</c:v>
                </c:pt>
                <c:pt idx="1078">
                  <c:v>292.05749993808189</c:v>
                </c:pt>
                <c:pt idx="1079">
                  <c:v>292.05174994427369</c:v>
                </c:pt>
                <c:pt idx="1080">
                  <c:v>292.04657494984633</c:v>
                </c:pt>
                <c:pt idx="1081">
                  <c:v>292.04191745486168</c:v>
                </c:pt>
                <c:pt idx="1082">
                  <c:v>291.83772570937549</c:v>
                </c:pt>
                <c:pt idx="1083">
                  <c:v>291.85395313843793</c:v>
                </c:pt>
                <c:pt idx="1084">
                  <c:v>291.96855782459414</c:v>
                </c:pt>
                <c:pt idx="1085">
                  <c:v>291.87170204213476</c:v>
                </c:pt>
                <c:pt idx="1086">
                  <c:v>291.98453183792128</c:v>
                </c:pt>
                <c:pt idx="1087">
                  <c:v>292.08607865412915</c:v>
                </c:pt>
                <c:pt idx="1088">
                  <c:v>292.07747078871625</c:v>
                </c:pt>
                <c:pt idx="1089">
                  <c:v>292.06972370984465</c:v>
                </c:pt>
                <c:pt idx="1090">
                  <c:v>292.06275133886021</c:v>
                </c:pt>
                <c:pt idx="1091">
                  <c:v>292.15647620497418</c:v>
                </c:pt>
                <c:pt idx="1092">
                  <c:v>292.14082858447676</c:v>
                </c:pt>
                <c:pt idx="1093">
                  <c:v>292.02674572602911</c:v>
                </c:pt>
                <c:pt idx="1094">
                  <c:v>292.02407115342618</c:v>
                </c:pt>
                <c:pt idx="1095">
                  <c:v>292.02166403808354</c:v>
                </c:pt>
                <c:pt idx="1096">
                  <c:v>291.81949763427519</c:v>
                </c:pt>
                <c:pt idx="1097">
                  <c:v>291.83754787084769</c:v>
                </c:pt>
                <c:pt idx="1098">
                  <c:v>291.75379308376296</c:v>
                </c:pt>
                <c:pt idx="1099">
                  <c:v>291.87841377538666</c:v>
                </c:pt>
                <c:pt idx="1100">
                  <c:v>291.89057239784802</c:v>
                </c:pt>
                <c:pt idx="1101">
                  <c:v>291.70151515806322</c:v>
                </c:pt>
                <c:pt idx="1102">
                  <c:v>291.83136364225692</c:v>
                </c:pt>
                <c:pt idx="1103">
                  <c:v>291.94822727803125</c:v>
                </c:pt>
                <c:pt idx="1104">
                  <c:v>291.85340455022816</c:v>
                </c:pt>
                <c:pt idx="1105">
                  <c:v>291.66806409520535</c:v>
                </c:pt>
                <c:pt idx="1106">
                  <c:v>291.80125768568485</c:v>
                </c:pt>
                <c:pt idx="1107">
                  <c:v>292.02113191711635</c:v>
                </c:pt>
                <c:pt idx="1108">
                  <c:v>291.91901872540473</c:v>
                </c:pt>
                <c:pt idx="1109">
                  <c:v>291.82711685286426</c:v>
                </c:pt>
                <c:pt idx="1110">
                  <c:v>291.94440516757788</c:v>
                </c:pt>
                <c:pt idx="1111">
                  <c:v>291.94996465082011</c:v>
                </c:pt>
                <c:pt idx="1112">
                  <c:v>291.85496818573813</c:v>
                </c:pt>
                <c:pt idx="1113">
                  <c:v>291.86947136716429</c:v>
                </c:pt>
                <c:pt idx="1114">
                  <c:v>291.7825242304479</c:v>
                </c:pt>
                <c:pt idx="1115">
                  <c:v>291.90427180740312</c:v>
                </c:pt>
                <c:pt idx="1116">
                  <c:v>292.01384462666283</c:v>
                </c:pt>
                <c:pt idx="1117">
                  <c:v>291.91246016399657</c:v>
                </c:pt>
                <c:pt idx="1118">
                  <c:v>291.92121414759691</c:v>
                </c:pt>
                <c:pt idx="1119">
                  <c:v>291.9290927328372</c:v>
                </c:pt>
                <c:pt idx="1120">
                  <c:v>291.7361834595535</c:v>
                </c:pt>
                <c:pt idx="1121">
                  <c:v>291.56256511359817</c:v>
                </c:pt>
                <c:pt idx="1122">
                  <c:v>291.50630860223839</c:v>
                </c:pt>
                <c:pt idx="1123">
                  <c:v>291.45567774201459</c:v>
                </c:pt>
                <c:pt idx="1124">
                  <c:v>291.31010996781316</c:v>
                </c:pt>
                <c:pt idx="1125">
                  <c:v>291.31010996781316</c:v>
                </c:pt>
                <c:pt idx="1126">
                  <c:v>291.27909897103189</c:v>
                </c:pt>
                <c:pt idx="1127">
                  <c:v>291.27909897103189</c:v>
                </c:pt>
                <c:pt idx="1128">
                  <c:v>291.27909897103189</c:v>
                </c:pt>
                <c:pt idx="1129">
                  <c:v>291.27909897103189</c:v>
                </c:pt>
                <c:pt idx="1130">
                  <c:v>291.27909897103189</c:v>
                </c:pt>
                <c:pt idx="1131">
                  <c:v>291.27909897103189</c:v>
                </c:pt>
                <c:pt idx="1132">
                  <c:v>291.27909897103189</c:v>
                </c:pt>
                <c:pt idx="1133">
                  <c:v>291.27909897103189</c:v>
                </c:pt>
                <c:pt idx="1134">
                  <c:v>291.27909897103189</c:v>
                </c:pt>
                <c:pt idx="1135">
                  <c:v>291.27909897103189</c:v>
                </c:pt>
                <c:pt idx="1136">
                  <c:v>291.27909897103189</c:v>
                </c:pt>
                <c:pt idx="1137">
                  <c:v>291.27909897103189</c:v>
                </c:pt>
                <c:pt idx="1138">
                  <c:v>291.27909897103189</c:v>
                </c:pt>
                <c:pt idx="1139">
                  <c:v>291.27909897103189</c:v>
                </c:pt>
                <c:pt idx="1140">
                  <c:v>291.27909897103189</c:v>
                </c:pt>
                <c:pt idx="1141">
                  <c:v>291.27909897103189</c:v>
                </c:pt>
                <c:pt idx="1142">
                  <c:v>291.27909897103189</c:v>
                </c:pt>
                <c:pt idx="1143">
                  <c:v>291.27909897103189</c:v>
                </c:pt>
                <c:pt idx="1144">
                  <c:v>291.27909897103189</c:v>
                </c:pt>
                <c:pt idx="1145">
                  <c:v>291.27909897103189</c:v>
                </c:pt>
                <c:pt idx="1146">
                  <c:v>291.27909897103189</c:v>
                </c:pt>
                <c:pt idx="1147">
                  <c:v>291.27909897103189</c:v>
                </c:pt>
                <c:pt idx="1148">
                  <c:v>291.27909897103189</c:v>
                </c:pt>
                <c:pt idx="1149">
                  <c:v>291.27909897103189</c:v>
                </c:pt>
                <c:pt idx="1150">
                  <c:v>291.27909897103189</c:v>
                </c:pt>
                <c:pt idx="1151">
                  <c:v>291.27909897103189</c:v>
                </c:pt>
                <c:pt idx="1152">
                  <c:v>291.27909897103189</c:v>
                </c:pt>
                <c:pt idx="1153">
                  <c:v>291.27909897103189</c:v>
                </c:pt>
                <c:pt idx="1154">
                  <c:v>291.27909897103189</c:v>
                </c:pt>
                <c:pt idx="1155">
                  <c:v>291.27909897103189</c:v>
                </c:pt>
                <c:pt idx="1156">
                  <c:v>291.27909897103189</c:v>
                </c:pt>
                <c:pt idx="1157">
                  <c:v>291.27909897103189</c:v>
                </c:pt>
                <c:pt idx="1158">
                  <c:v>291.27909897103189</c:v>
                </c:pt>
                <c:pt idx="1159">
                  <c:v>291.27909897103189</c:v>
                </c:pt>
                <c:pt idx="1160">
                  <c:v>291.27909897103189</c:v>
                </c:pt>
                <c:pt idx="1161">
                  <c:v>291.27909897103189</c:v>
                </c:pt>
                <c:pt idx="1162">
                  <c:v>291.27909897103189</c:v>
                </c:pt>
                <c:pt idx="1163">
                  <c:v>291.27909897103189</c:v>
                </c:pt>
                <c:pt idx="1164">
                  <c:v>291.27909897103189</c:v>
                </c:pt>
                <c:pt idx="1165">
                  <c:v>291.27909897103189</c:v>
                </c:pt>
                <c:pt idx="1166">
                  <c:v>291.27909897103189</c:v>
                </c:pt>
                <c:pt idx="1167">
                  <c:v>291.27909897103189</c:v>
                </c:pt>
                <c:pt idx="1168">
                  <c:v>291.27909897103189</c:v>
                </c:pt>
                <c:pt idx="1169">
                  <c:v>291.27909897103189</c:v>
                </c:pt>
                <c:pt idx="1170">
                  <c:v>291.27909897103189</c:v>
                </c:pt>
                <c:pt idx="1171">
                  <c:v>291.27909897103189</c:v>
                </c:pt>
                <c:pt idx="1172">
                  <c:v>291.27909897103189</c:v>
                </c:pt>
                <c:pt idx="1173">
                  <c:v>291.27909897103189</c:v>
                </c:pt>
                <c:pt idx="1174">
                  <c:v>291.27909897103189</c:v>
                </c:pt>
                <c:pt idx="1175">
                  <c:v>291.27909897103189</c:v>
                </c:pt>
                <c:pt idx="1176">
                  <c:v>291.27909897103189</c:v>
                </c:pt>
                <c:pt idx="1177">
                  <c:v>291.27909897103189</c:v>
                </c:pt>
                <c:pt idx="1178">
                  <c:v>291.27909897103189</c:v>
                </c:pt>
                <c:pt idx="1179">
                  <c:v>291.27909897103189</c:v>
                </c:pt>
                <c:pt idx="1180">
                  <c:v>291.27909897103189</c:v>
                </c:pt>
                <c:pt idx="1181">
                  <c:v>291.27909897103189</c:v>
                </c:pt>
                <c:pt idx="1182">
                  <c:v>291.27909897103189</c:v>
                </c:pt>
                <c:pt idx="1183">
                  <c:v>291.27909897103189</c:v>
                </c:pt>
                <c:pt idx="1184">
                  <c:v>291.27909897103189</c:v>
                </c:pt>
                <c:pt idx="1185">
                  <c:v>291.27909897103189</c:v>
                </c:pt>
                <c:pt idx="1186">
                  <c:v>291.27909897103189</c:v>
                </c:pt>
                <c:pt idx="1187">
                  <c:v>291.27909897103189</c:v>
                </c:pt>
                <c:pt idx="1188">
                  <c:v>291.27909897103189</c:v>
                </c:pt>
                <c:pt idx="1189">
                  <c:v>291.27909897103189</c:v>
                </c:pt>
                <c:pt idx="1190">
                  <c:v>291.27909897103189</c:v>
                </c:pt>
                <c:pt idx="1191">
                  <c:v>291.27909897103189</c:v>
                </c:pt>
                <c:pt idx="1192">
                  <c:v>291.27909897103189</c:v>
                </c:pt>
                <c:pt idx="1193">
                  <c:v>291.27909897103189</c:v>
                </c:pt>
                <c:pt idx="1194">
                  <c:v>291.27909897103189</c:v>
                </c:pt>
                <c:pt idx="1195">
                  <c:v>291.27909897103189</c:v>
                </c:pt>
                <c:pt idx="1196">
                  <c:v>291.27909897103189</c:v>
                </c:pt>
                <c:pt idx="1197">
                  <c:v>291.27909897103189</c:v>
                </c:pt>
                <c:pt idx="1198">
                  <c:v>291.27909897103189</c:v>
                </c:pt>
                <c:pt idx="1199">
                  <c:v>291.27909897103189</c:v>
                </c:pt>
                <c:pt idx="1200">
                  <c:v>291.27909897103189</c:v>
                </c:pt>
                <c:pt idx="1201">
                  <c:v>291.27909897103189</c:v>
                </c:pt>
                <c:pt idx="1202">
                  <c:v>291.27909897103189</c:v>
                </c:pt>
                <c:pt idx="1203">
                  <c:v>291.27909897103189</c:v>
                </c:pt>
                <c:pt idx="1204">
                  <c:v>291.27909897103189</c:v>
                </c:pt>
                <c:pt idx="1205">
                  <c:v>291.27909897103189</c:v>
                </c:pt>
                <c:pt idx="1206">
                  <c:v>291.27909897103189</c:v>
                </c:pt>
                <c:pt idx="1207">
                  <c:v>291.27909897103189</c:v>
                </c:pt>
                <c:pt idx="1208">
                  <c:v>291.27909897103189</c:v>
                </c:pt>
                <c:pt idx="1209">
                  <c:v>291.27909897103189</c:v>
                </c:pt>
                <c:pt idx="1210">
                  <c:v>291.27909897103189</c:v>
                </c:pt>
                <c:pt idx="1211">
                  <c:v>291.27909897103189</c:v>
                </c:pt>
                <c:pt idx="1212">
                  <c:v>291.27909897103189</c:v>
                </c:pt>
                <c:pt idx="1213">
                  <c:v>291.27909897103189</c:v>
                </c:pt>
                <c:pt idx="1214">
                  <c:v>291.27909897103189</c:v>
                </c:pt>
                <c:pt idx="1215">
                  <c:v>291.27909897103189</c:v>
                </c:pt>
                <c:pt idx="1216">
                  <c:v>291.27909897103189</c:v>
                </c:pt>
                <c:pt idx="1217">
                  <c:v>291.27909897103189</c:v>
                </c:pt>
                <c:pt idx="1218">
                  <c:v>291.27909897103189</c:v>
                </c:pt>
                <c:pt idx="1219">
                  <c:v>291.27909897103189</c:v>
                </c:pt>
                <c:pt idx="1220">
                  <c:v>291.27909897103189</c:v>
                </c:pt>
                <c:pt idx="1221">
                  <c:v>291.27909897103189</c:v>
                </c:pt>
                <c:pt idx="1222">
                  <c:v>291.27909897103189</c:v>
                </c:pt>
                <c:pt idx="1223">
                  <c:v>291.27909897103189</c:v>
                </c:pt>
                <c:pt idx="1224">
                  <c:v>291.27909897103189</c:v>
                </c:pt>
                <c:pt idx="1225">
                  <c:v>291.27909897103189</c:v>
                </c:pt>
                <c:pt idx="1226">
                  <c:v>291.27909897103189</c:v>
                </c:pt>
                <c:pt idx="1227">
                  <c:v>291.27909897103189</c:v>
                </c:pt>
                <c:pt idx="1228">
                  <c:v>291.27909897103189</c:v>
                </c:pt>
                <c:pt idx="1229">
                  <c:v>291.27909897103189</c:v>
                </c:pt>
                <c:pt idx="1230">
                  <c:v>291.27909897103189</c:v>
                </c:pt>
                <c:pt idx="1231">
                  <c:v>291.27909897103189</c:v>
                </c:pt>
                <c:pt idx="1232">
                  <c:v>291.27909897103189</c:v>
                </c:pt>
                <c:pt idx="1233">
                  <c:v>291.27909897103189</c:v>
                </c:pt>
                <c:pt idx="1234">
                  <c:v>291.27909897103189</c:v>
                </c:pt>
                <c:pt idx="1235">
                  <c:v>291.27909897103189</c:v>
                </c:pt>
                <c:pt idx="1236">
                  <c:v>291.27909897103189</c:v>
                </c:pt>
                <c:pt idx="1237">
                  <c:v>291.27909897103189</c:v>
                </c:pt>
                <c:pt idx="1238">
                  <c:v>291.27909897103189</c:v>
                </c:pt>
                <c:pt idx="1239">
                  <c:v>291.27909897103189</c:v>
                </c:pt>
                <c:pt idx="1240">
                  <c:v>291.27909897103189</c:v>
                </c:pt>
                <c:pt idx="1241">
                  <c:v>291.27909897103189</c:v>
                </c:pt>
                <c:pt idx="1242">
                  <c:v>291.27909897103189</c:v>
                </c:pt>
                <c:pt idx="1243">
                  <c:v>291.27909897103189</c:v>
                </c:pt>
                <c:pt idx="1244">
                  <c:v>291.27909897103189</c:v>
                </c:pt>
                <c:pt idx="1245">
                  <c:v>291.27909897103189</c:v>
                </c:pt>
                <c:pt idx="1246">
                  <c:v>291.27909897103189</c:v>
                </c:pt>
                <c:pt idx="1247">
                  <c:v>291.27909897103189</c:v>
                </c:pt>
                <c:pt idx="1248">
                  <c:v>291.27909897103189</c:v>
                </c:pt>
                <c:pt idx="1249">
                  <c:v>291.27909897103189</c:v>
                </c:pt>
                <c:pt idx="1250">
                  <c:v>291.27909897103189</c:v>
                </c:pt>
                <c:pt idx="1251">
                  <c:v>291.27909897103189</c:v>
                </c:pt>
                <c:pt idx="1252">
                  <c:v>291.27909897103189</c:v>
                </c:pt>
                <c:pt idx="1253">
                  <c:v>291.27909897103189</c:v>
                </c:pt>
                <c:pt idx="1254">
                  <c:v>291.27909897103189</c:v>
                </c:pt>
                <c:pt idx="1255">
                  <c:v>291.27909897103189</c:v>
                </c:pt>
                <c:pt idx="1256">
                  <c:v>291.27909897103189</c:v>
                </c:pt>
                <c:pt idx="1257">
                  <c:v>291.27909897103189</c:v>
                </c:pt>
                <c:pt idx="1258">
                  <c:v>291.27909897103189</c:v>
                </c:pt>
                <c:pt idx="1259">
                  <c:v>291.27909897103189</c:v>
                </c:pt>
                <c:pt idx="1260">
                  <c:v>291.27909897103189</c:v>
                </c:pt>
                <c:pt idx="1261">
                  <c:v>291.27909897103189</c:v>
                </c:pt>
                <c:pt idx="1262">
                  <c:v>291.27909897103189</c:v>
                </c:pt>
                <c:pt idx="1263">
                  <c:v>291.27909897103189</c:v>
                </c:pt>
                <c:pt idx="1264">
                  <c:v>291.27909897103189</c:v>
                </c:pt>
                <c:pt idx="1265">
                  <c:v>291.27909897103189</c:v>
                </c:pt>
                <c:pt idx="1266">
                  <c:v>291.27909897103189</c:v>
                </c:pt>
                <c:pt idx="1267">
                  <c:v>291.27909897103189</c:v>
                </c:pt>
                <c:pt idx="1268">
                  <c:v>291.27909897103189</c:v>
                </c:pt>
                <c:pt idx="1269">
                  <c:v>291.27909897103189</c:v>
                </c:pt>
                <c:pt idx="1270">
                  <c:v>291.27909897103189</c:v>
                </c:pt>
                <c:pt idx="1271">
                  <c:v>291.27909897103189</c:v>
                </c:pt>
                <c:pt idx="1272">
                  <c:v>291.27909897103189</c:v>
                </c:pt>
                <c:pt idx="1273">
                  <c:v>291.27909897103189</c:v>
                </c:pt>
                <c:pt idx="1274">
                  <c:v>291.27909897103189</c:v>
                </c:pt>
                <c:pt idx="1275">
                  <c:v>291.27909897103189</c:v>
                </c:pt>
                <c:pt idx="1276">
                  <c:v>291.27909897103189</c:v>
                </c:pt>
                <c:pt idx="1277">
                  <c:v>291.27909897103189</c:v>
                </c:pt>
                <c:pt idx="1278">
                  <c:v>291.27909897103189</c:v>
                </c:pt>
                <c:pt idx="1279">
                  <c:v>291.27909897103189</c:v>
                </c:pt>
                <c:pt idx="1280">
                  <c:v>291.27909897103189</c:v>
                </c:pt>
                <c:pt idx="1281">
                  <c:v>291.27909897103189</c:v>
                </c:pt>
                <c:pt idx="1282">
                  <c:v>291.27909897103189</c:v>
                </c:pt>
                <c:pt idx="1283">
                  <c:v>291.27909897103189</c:v>
                </c:pt>
                <c:pt idx="1284">
                  <c:v>291.27909897103189</c:v>
                </c:pt>
                <c:pt idx="1285">
                  <c:v>291.27909897103189</c:v>
                </c:pt>
                <c:pt idx="1286">
                  <c:v>291.27909897103189</c:v>
                </c:pt>
                <c:pt idx="1287">
                  <c:v>291.27909897103189</c:v>
                </c:pt>
                <c:pt idx="1288">
                  <c:v>291.27909897103189</c:v>
                </c:pt>
                <c:pt idx="1289">
                  <c:v>291.15118907392872</c:v>
                </c:pt>
                <c:pt idx="1290">
                  <c:v>291.15118907392872</c:v>
                </c:pt>
                <c:pt idx="1291">
                  <c:v>291.15118907392872</c:v>
                </c:pt>
                <c:pt idx="1292">
                  <c:v>291.03607016653586</c:v>
                </c:pt>
                <c:pt idx="1293">
                  <c:v>291.03607016653586</c:v>
                </c:pt>
                <c:pt idx="1294">
                  <c:v>290.93246314988227</c:v>
                </c:pt>
                <c:pt idx="1295">
                  <c:v>290.93921683489407</c:v>
                </c:pt>
                <c:pt idx="1296">
                  <c:v>290.93921683489407</c:v>
                </c:pt>
                <c:pt idx="1297">
                  <c:v>290.94529515140471</c:v>
                </c:pt>
                <c:pt idx="1298">
                  <c:v>290.85076563626427</c:v>
                </c:pt>
                <c:pt idx="1299">
                  <c:v>290.85076563626427</c:v>
                </c:pt>
                <c:pt idx="1300">
                  <c:v>290.85076563626427</c:v>
                </c:pt>
                <c:pt idx="1301">
                  <c:v>290.76568907263783</c:v>
                </c:pt>
                <c:pt idx="1302">
                  <c:v>290.76568907263783</c:v>
                </c:pt>
                <c:pt idx="1303">
                  <c:v>290.76568907263783</c:v>
                </c:pt>
                <c:pt idx="1304">
                  <c:v>290.76568907263783</c:v>
                </c:pt>
                <c:pt idx="1305">
                  <c:v>290.78912016537407</c:v>
                </c:pt>
                <c:pt idx="1306">
                  <c:v>290.81020814883669</c:v>
                </c:pt>
                <c:pt idx="1307">
                  <c:v>290.81020814883669</c:v>
                </c:pt>
                <c:pt idx="1308">
                  <c:v>290.82918733395303</c:v>
                </c:pt>
                <c:pt idx="1309">
                  <c:v>290.84626860055778</c:v>
                </c:pt>
                <c:pt idx="1310">
                  <c:v>290.761641740502</c:v>
                </c:pt>
                <c:pt idx="1311">
                  <c:v>290.761641740502</c:v>
                </c:pt>
                <c:pt idx="1312">
                  <c:v>290.761641740502</c:v>
                </c:pt>
                <c:pt idx="1313">
                  <c:v>290.68547756645182</c:v>
                </c:pt>
                <c:pt idx="1314">
                  <c:v>290.61692980980666</c:v>
                </c:pt>
                <c:pt idx="1315">
                  <c:v>290.61692980980666</c:v>
                </c:pt>
                <c:pt idx="1316">
                  <c:v>290.75523682882601</c:v>
                </c:pt>
                <c:pt idx="1317">
                  <c:v>290.77971314594345</c:v>
                </c:pt>
                <c:pt idx="1318">
                  <c:v>290.70174183134912</c:v>
                </c:pt>
                <c:pt idx="1319">
                  <c:v>290.63156764821423</c:v>
                </c:pt>
                <c:pt idx="1320">
                  <c:v>290.63156764821423</c:v>
                </c:pt>
                <c:pt idx="1321">
                  <c:v>290.76841088339279</c:v>
                </c:pt>
                <c:pt idx="1322">
                  <c:v>290.69156979505351</c:v>
                </c:pt>
                <c:pt idx="1323">
                  <c:v>290.42241281554817</c:v>
                </c:pt>
                <c:pt idx="1324">
                  <c:v>290.38017153399335</c:v>
                </c:pt>
                <c:pt idx="1325">
                  <c:v>290.44215438059405</c:v>
                </c:pt>
                <c:pt idx="1326">
                  <c:v>290.49793894253469</c:v>
                </c:pt>
                <c:pt idx="1327">
                  <c:v>290.54814504828124</c:v>
                </c:pt>
                <c:pt idx="1328">
                  <c:v>290.39333054345309</c:v>
                </c:pt>
                <c:pt idx="1329">
                  <c:v>290.55399748910776</c:v>
                </c:pt>
                <c:pt idx="1330">
                  <c:v>290.39859774019698</c:v>
                </c:pt>
                <c:pt idx="1331">
                  <c:v>290.15873796617728</c:v>
                </c:pt>
                <c:pt idx="1332">
                  <c:v>290.34286416955956</c:v>
                </c:pt>
                <c:pt idx="1333">
                  <c:v>290.30857775260364</c:v>
                </c:pt>
                <c:pt idx="1334">
                  <c:v>290.27771997734328</c:v>
                </c:pt>
                <c:pt idx="1335">
                  <c:v>290.24994797960898</c:v>
                </c:pt>
                <c:pt idx="1336">
                  <c:v>290.12495318164804</c:v>
                </c:pt>
                <c:pt idx="1337">
                  <c:v>290.31245786348325</c:v>
                </c:pt>
                <c:pt idx="1338">
                  <c:v>290.28121207713491</c:v>
                </c:pt>
                <c:pt idx="1339">
                  <c:v>290.15309086942142</c:v>
                </c:pt>
                <c:pt idx="1340">
                  <c:v>290.13778178247929</c:v>
                </c:pt>
                <c:pt idx="1341">
                  <c:v>290.12400360423135</c:v>
                </c:pt>
                <c:pt idx="1342">
                  <c:v>290.01160324380822</c:v>
                </c:pt>
                <c:pt idx="1343">
                  <c:v>289.9104429194274</c:v>
                </c:pt>
                <c:pt idx="1344">
                  <c:v>289.71939862748468</c:v>
                </c:pt>
                <c:pt idx="1345">
                  <c:v>289.74745876473622</c:v>
                </c:pt>
                <c:pt idx="1346">
                  <c:v>289.67271288826259</c:v>
                </c:pt>
                <c:pt idx="1347">
                  <c:v>289.67271288826259</c:v>
                </c:pt>
                <c:pt idx="1348">
                  <c:v>289.60544159943635</c:v>
                </c:pt>
                <c:pt idx="1349">
                  <c:v>289.54489743949267</c:v>
                </c:pt>
                <c:pt idx="1350">
                  <c:v>289.54489743949267</c:v>
                </c:pt>
                <c:pt idx="1351">
                  <c:v>289.39040769554344</c:v>
                </c:pt>
                <c:pt idx="1352">
                  <c:v>289.25136692598915</c:v>
                </c:pt>
                <c:pt idx="1353">
                  <c:v>289.32623023339022</c:v>
                </c:pt>
                <c:pt idx="1354">
                  <c:v>289.29360721005116</c:v>
                </c:pt>
                <c:pt idx="1355">
                  <c:v>289.29360721005116</c:v>
                </c:pt>
                <c:pt idx="1356">
                  <c:v>289.36424648904608</c:v>
                </c:pt>
                <c:pt idx="1357">
                  <c:v>289.42782184014146</c:v>
                </c:pt>
                <c:pt idx="1358">
                  <c:v>289.38503965612728</c:v>
                </c:pt>
                <c:pt idx="1359">
                  <c:v>289.34653569051454</c:v>
                </c:pt>
                <c:pt idx="1360">
                  <c:v>289.21188212146313</c:v>
                </c:pt>
                <c:pt idx="1361">
                  <c:v>289.29069390931681</c:v>
                </c:pt>
                <c:pt idx="1362">
                  <c:v>289.36162451838516</c:v>
                </c:pt>
                <c:pt idx="1363">
                  <c:v>289.36162451838516</c:v>
                </c:pt>
                <c:pt idx="1364">
                  <c:v>289.42546206654663</c:v>
                </c:pt>
                <c:pt idx="1365">
                  <c:v>289.48291585989199</c:v>
                </c:pt>
                <c:pt idx="1366">
                  <c:v>289.33462427390282</c:v>
                </c:pt>
                <c:pt idx="1367">
                  <c:v>289.30116184651251</c:v>
                </c:pt>
                <c:pt idx="1368">
                  <c:v>289.37104566186127</c:v>
                </c:pt>
                <c:pt idx="1369">
                  <c:v>289.43394109567515</c:v>
                </c:pt>
                <c:pt idx="1370">
                  <c:v>289.39054698610761</c:v>
                </c:pt>
                <c:pt idx="1371">
                  <c:v>289.25149228749689</c:v>
                </c:pt>
                <c:pt idx="1372">
                  <c:v>289.42634305874725</c:v>
                </c:pt>
                <c:pt idx="1373">
                  <c:v>289.28370875287254</c:v>
                </c:pt>
                <c:pt idx="1374">
                  <c:v>289.15533787758528</c:v>
                </c:pt>
                <c:pt idx="1375">
                  <c:v>289.13980408982673</c:v>
                </c:pt>
                <c:pt idx="1376">
                  <c:v>289.12582368084406</c:v>
                </c:pt>
                <c:pt idx="1377">
                  <c:v>289.11324131275967</c:v>
                </c:pt>
                <c:pt idx="1378">
                  <c:v>289.10191718148371</c:v>
                </c:pt>
                <c:pt idx="1379">
                  <c:v>289.10191718148371</c:v>
                </c:pt>
                <c:pt idx="1380">
                  <c:v>289.09172546333531</c:v>
                </c:pt>
                <c:pt idx="1381">
                  <c:v>289.09172546333531</c:v>
                </c:pt>
                <c:pt idx="1382">
                  <c:v>289.09172546333531</c:v>
                </c:pt>
                <c:pt idx="1383">
                  <c:v>289.09172546333531</c:v>
                </c:pt>
                <c:pt idx="1384">
                  <c:v>289.09172546333531</c:v>
                </c:pt>
                <c:pt idx="1385">
                  <c:v>289.09172546333531</c:v>
                </c:pt>
                <c:pt idx="1386">
                  <c:v>289.09172546333531</c:v>
                </c:pt>
                <c:pt idx="1387">
                  <c:v>289.09172546333531</c:v>
                </c:pt>
                <c:pt idx="1388">
                  <c:v>289.09172546333531</c:v>
                </c:pt>
                <c:pt idx="1389">
                  <c:v>289.09172546333531</c:v>
                </c:pt>
                <c:pt idx="1390">
                  <c:v>289.09172546333531</c:v>
                </c:pt>
                <c:pt idx="1391">
                  <c:v>289.09172546333531</c:v>
                </c:pt>
                <c:pt idx="1392">
                  <c:v>289.09172546333531</c:v>
                </c:pt>
                <c:pt idx="1393">
                  <c:v>289.09172546333531</c:v>
                </c:pt>
                <c:pt idx="1394">
                  <c:v>289.09172546333531</c:v>
                </c:pt>
                <c:pt idx="1395">
                  <c:v>289.09172546333531</c:v>
                </c:pt>
                <c:pt idx="1396">
                  <c:v>289.09172546333531</c:v>
                </c:pt>
                <c:pt idx="1397">
                  <c:v>289.09172546333531</c:v>
                </c:pt>
                <c:pt idx="1398">
                  <c:v>289.09172546333531</c:v>
                </c:pt>
                <c:pt idx="1399">
                  <c:v>289.09172546333531</c:v>
                </c:pt>
                <c:pt idx="1400">
                  <c:v>289.09172546333531</c:v>
                </c:pt>
                <c:pt idx="1401">
                  <c:v>289.09172546333531</c:v>
                </c:pt>
                <c:pt idx="1402">
                  <c:v>289.09172546333531</c:v>
                </c:pt>
                <c:pt idx="1403">
                  <c:v>289.09172546333531</c:v>
                </c:pt>
                <c:pt idx="1404">
                  <c:v>289.09172546333531</c:v>
                </c:pt>
                <c:pt idx="1405">
                  <c:v>289.09172546333531</c:v>
                </c:pt>
                <c:pt idx="1406">
                  <c:v>289.09172546333531</c:v>
                </c:pt>
                <c:pt idx="1407">
                  <c:v>289.09172546333531</c:v>
                </c:pt>
                <c:pt idx="1408">
                  <c:v>289.09172546333531</c:v>
                </c:pt>
                <c:pt idx="1409">
                  <c:v>289.09172546333531</c:v>
                </c:pt>
                <c:pt idx="1410">
                  <c:v>289.09172546333531</c:v>
                </c:pt>
                <c:pt idx="1411">
                  <c:v>289.09172546333531</c:v>
                </c:pt>
                <c:pt idx="1412">
                  <c:v>289.09172546333531</c:v>
                </c:pt>
                <c:pt idx="1413">
                  <c:v>289.09172546333531</c:v>
                </c:pt>
                <c:pt idx="1414">
                  <c:v>289.09172546333531</c:v>
                </c:pt>
                <c:pt idx="1415">
                  <c:v>289.09172546333531</c:v>
                </c:pt>
                <c:pt idx="1416">
                  <c:v>289.09172546333531</c:v>
                </c:pt>
                <c:pt idx="1417">
                  <c:v>289.09172546333531</c:v>
                </c:pt>
                <c:pt idx="1418">
                  <c:v>289.09172546333531</c:v>
                </c:pt>
                <c:pt idx="1419">
                  <c:v>289.09172546333531</c:v>
                </c:pt>
                <c:pt idx="1420">
                  <c:v>289.09172546333531</c:v>
                </c:pt>
                <c:pt idx="1421">
                  <c:v>289.09172546333531</c:v>
                </c:pt>
                <c:pt idx="1422">
                  <c:v>289.09172546333531</c:v>
                </c:pt>
                <c:pt idx="1423">
                  <c:v>289.09172546333531</c:v>
                </c:pt>
                <c:pt idx="1424">
                  <c:v>289.09172546333531</c:v>
                </c:pt>
                <c:pt idx="1425">
                  <c:v>289.09172546333531</c:v>
                </c:pt>
                <c:pt idx="1426">
                  <c:v>289.09172546333531</c:v>
                </c:pt>
                <c:pt idx="1427">
                  <c:v>289.09172546333531</c:v>
                </c:pt>
                <c:pt idx="1428">
                  <c:v>289.09172546333531</c:v>
                </c:pt>
                <c:pt idx="1429">
                  <c:v>289.09172546333531</c:v>
                </c:pt>
                <c:pt idx="1430">
                  <c:v>289.09172546333531</c:v>
                </c:pt>
                <c:pt idx="1431">
                  <c:v>289.09172546333531</c:v>
                </c:pt>
                <c:pt idx="1432">
                  <c:v>289.09172546333531</c:v>
                </c:pt>
                <c:pt idx="1433">
                  <c:v>289.09172546333531</c:v>
                </c:pt>
                <c:pt idx="1434">
                  <c:v>289.09172546333531</c:v>
                </c:pt>
                <c:pt idx="1435">
                  <c:v>289.09172546333531</c:v>
                </c:pt>
                <c:pt idx="1436">
                  <c:v>289.09172546333531</c:v>
                </c:pt>
                <c:pt idx="1437">
                  <c:v>289.09172546333531</c:v>
                </c:pt>
                <c:pt idx="1438">
                  <c:v>289.09172546333531</c:v>
                </c:pt>
                <c:pt idx="1439">
                  <c:v>289.09172546333531</c:v>
                </c:pt>
                <c:pt idx="1440">
                  <c:v>289.09172546333531</c:v>
                </c:pt>
                <c:pt idx="1441">
                  <c:v>289.09172546333531</c:v>
                </c:pt>
                <c:pt idx="1442">
                  <c:v>289.09172546333531</c:v>
                </c:pt>
                <c:pt idx="1443">
                  <c:v>289.09172546333531</c:v>
                </c:pt>
                <c:pt idx="1444">
                  <c:v>289.09172546333531</c:v>
                </c:pt>
                <c:pt idx="1445">
                  <c:v>289.09172546333531</c:v>
                </c:pt>
                <c:pt idx="1446">
                  <c:v>289.09172546333531</c:v>
                </c:pt>
                <c:pt idx="1447">
                  <c:v>289.09172546333531</c:v>
                </c:pt>
                <c:pt idx="1448">
                  <c:v>289.09172546333531</c:v>
                </c:pt>
                <c:pt idx="1449">
                  <c:v>289.09172546333531</c:v>
                </c:pt>
                <c:pt idx="1450">
                  <c:v>289.09172546333531</c:v>
                </c:pt>
                <c:pt idx="1451">
                  <c:v>289.09172546333531</c:v>
                </c:pt>
                <c:pt idx="1452">
                  <c:v>289.09172546333531</c:v>
                </c:pt>
                <c:pt idx="1453">
                  <c:v>289.09172546333531</c:v>
                </c:pt>
                <c:pt idx="1454">
                  <c:v>289.09172546333531</c:v>
                </c:pt>
                <c:pt idx="1455">
                  <c:v>289.09172546333531</c:v>
                </c:pt>
                <c:pt idx="1456">
                  <c:v>289.09172546333531</c:v>
                </c:pt>
                <c:pt idx="1457">
                  <c:v>289.09172546333531</c:v>
                </c:pt>
                <c:pt idx="1458">
                  <c:v>289.09172546333531</c:v>
                </c:pt>
                <c:pt idx="1459">
                  <c:v>289.09172546333531</c:v>
                </c:pt>
                <c:pt idx="1460">
                  <c:v>289.09172546333531</c:v>
                </c:pt>
                <c:pt idx="1461">
                  <c:v>289.09172546333531</c:v>
                </c:pt>
                <c:pt idx="1462">
                  <c:v>289.09172546333531</c:v>
                </c:pt>
                <c:pt idx="1463">
                  <c:v>289.09172546333531</c:v>
                </c:pt>
                <c:pt idx="1464">
                  <c:v>289.09172546333531</c:v>
                </c:pt>
                <c:pt idx="1465">
                  <c:v>289.09172546333531</c:v>
                </c:pt>
                <c:pt idx="1466">
                  <c:v>289.09172546333531</c:v>
                </c:pt>
                <c:pt idx="1467">
                  <c:v>289.09172546333531</c:v>
                </c:pt>
                <c:pt idx="1468">
                  <c:v>289.09172546333531</c:v>
                </c:pt>
                <c:pt idx="1469">
                  <c:v>289.09172546333531</c:v>
                </c:pt>
                <c:pt idx="1470">
                  <c:v>289.09172546333531</c:v>
                </c:pt>
                <c:pt idx="1471">
                  <c:v>289.09172546333531</c:v>
                </c:pt>
                <c:pt idx="1472">
                  <c:v>289.09172546333531</c:v>
                </c:pt>
                <c:pt idx="1473">
                  <c:v>289.09172546333531</c:v>
                </c:pt>
                <c:pt idx="1474">
                  <c:v>289.09172546333531</c:v>
                </c:pt>
                <c:pt idx="1475">
                  <c:v>289.09172546333531</c:v>
                </c:pt>
                <c:pt idx="1476">
                  <c:v>289.09172546333531</c:v>
                </c:pt>
                <c:pt idx="1477">
                  <c:v>289.09172546333531</c:v>
                </c:pt>
                <c:pt idx="1478">
                  <c:v>289.09172546333531</c:v>
                </c:pt>
                <c:pt idx="1479">
                  <c:v>289.09172546333531</c:v>
                </c:pt>
                <c:pt idx="1480">
                  <c:v>289.09172546333531</c:v>
                </c:pt>
                <c:pt idx="1481">
                  <c:v>289.09172546333531</c:v>
                </c:pt>
                <c:pt idx="1482">
                  <c:v>289.09172546333531</c:v>
                </c:pt>
                <c:pt idx="1483">
                  <c:v>289.09172546333531</c:v>
                </c:pt>
                <c:pt idx="1484">
                  <c:v>289.09172546333531</c:v>
                </c:pt>
                <c:pt idx="1485">
                  <c:v>289.09172546333531</c:v>
                </c:pt>
                <c:pt idx="1486">
                  <c:v>289.09172546333531</c:v>
                </c:pt>
                <c:pt idx="1487">
                  <c:v>289.09172546333531</c:v>
                </c:pt>
                <c:pt idx="1488">
                  <c:v>289.09172546333531</c:v>
                </c:pt>
                <c:pt idx="1489">
                  <c:v>289.09172546333531</c:v>
                </c:pt>
                <c:pt idx="1490">
                  <c:v>289.09172546333531</c:v>
                </c:pt>
                <c:pt idx="1491">
                  <c:v>289.09172546333531</c:v>
                </c:pt>
                <c:pt idx="1492">
                  <c:v>289.09172546333531</c:v>
                </c:pt>
                <c:pt idx="1493">
                  <c:v>289.09172546333531</c:v>
                </c:pt>
                <c:pt idx="1494">
                  <c:v>289.09172546333531</c:v>
                </c:pt>
                <c:pt idx="1495">
                  <c:v>289.09172546333531</c:v>
                </c:pt>
                <c:pt idx="1496">
                  <c:v>289.09172546333531</c:v>
                </c:pt>
                <c:pt idx="1497">
                  <c:v>289.09172546333531</c:v>
                </c:pt>
                <c:pt idx="1498">
                  <c:v>289.09172546333531</c:v>
                </c:pt>
                <c:pt idx="1499">
                  <c:v>289.09172546333531</c:v>
                </c:pt>
                <c:pt idx="1500">
                  <c:v>289.09172546333531</c:v>
                </c:pt>
                <c:pt idx="1501">
                  <c:v>289.09172546333531</c:v>
                </c:pt>
                <c:pt idx="1502">
                  <c:v>289.09172546333531</c:v>
                </c:pt>
                <c:pt idx="1503">
                  <c:v>289.09172546333531</c:v>
                </c:pt>
                <c:pt idx="1504">
                  <c:v>289.09172546333531</c:v>
                </c:pt>
                <c:pt idx="1505">
                  <c:v>289.09172546333531</c:v>
                </c:pt>
                <c:pt idx="1506">
                  <c:v>289.09172546333531</c:v>
                </c:pt>
                <c:pt idx="1507">
                  <c:v>289.09172546333531</c:v>
                </c:pt>
                <c:pt idx="1508">
                  <c:v>289.09172546333531</c:v>
                </c:pt>
                <c:pt idx="1509">
                  <c:v>289.09172546333531</c:v>
                </c:pt>
                <c:pt idx="1510">
                  <c:v>289.09172546333531</c:v>
                </c:pt>
                <c:pt idx="1511">
                  <c:v>289.09172546333531</c:v>
                </c:pt>
                <c:pt idx="1512">
                  <c:v>289.09172546333531</c:v>
                </c:pt>
                <c:pt idx="1513">
                  <c:v>289.09172546333531</c:v>
                </c:pt>
                <c:pt idx="1514">
                  <c:v>289.09172546333531</c:v>
                </c:pt>
                <c:pt idx="1515">
                  <c:v>289.09172546333531</c:v>
                </c:pt>
                <c:pt idx="1516">
                  <c:v>289.09172546333531</c:v>
                </c:pt>
                <c:pt idx="1517">
                  <c:v>289.09172546333531</c:v>
                </c:pt>
                <c:pt idx="1518">
                  <c:v>289.09172546333531</c:v>
                </c:pt>
                <c:pt idx="1519">
                  <c:v>289.09172546333531</c:v>
                </c:pt>
                <c:pt idx="1520">
                  <c:v>289.09172546333531</c:v>
                </c:pt>
                <c:pt idx="1521">
                  <c:v>289.09172546333531</c:v>
                </c:pt>
                <c:pt idx="1522">
                  <c:v>289.09172546333531</c:v>
                </c:pt>
                <c:pt idx="1523">
                  <c:v>289.09172546333531</c:v>
                </c:pt>
                <c:pt idx="1524">
                  <c:v>289.09172546333531</c:v>
                </c:pt>
                <c:pt idx="1525">
                  <c:v>289.09172546333531</c:v>
                </c:pt>
                <c:pt idx="1526">
                  <c:v>289.09172546333531</c:v>
                </c:pt>
                <c:pt idx="1527">
                  <c:v>289.09172546333531</c:v>
                </c:pt>
                <c:pt idx="1528">
                  <c:v>289.09172546333531</c:v>
                </c:pt>
                <c:pt idx="1529">
                  <c:v>289.09172546333531</c:v>
                </c:pt>
                <c:pt idx="1530">
                  <c:v>289.09172546333531</c:v>
                </c:pt>
                <c:pt idx="1531">
                  <c:v>289.09172546333531</c:v>
                </c:pt>
                <c:pt idx="1532">
                  <c:v>289.09172546333531</c:v>
                </c:pt>
                <c:pt idx="1533">
                  <c:v>289.09172546333531</c:v>
                </c:pt>
                <c:pt idx="1534">
                  <c:v>289.09172546333531</c:v>
                </c:pt>
                <c:pt idx="1535">
                  <c:v>289.09172546333531</c:v>
                </c:pt>
                <c:pt idx="1536">
                  <c:v>289.09172546333531</c:v>
                </c:pt>
                <c:pt idx="1537">
                  <c:v>289.09172546333531</c:v>
                </c:pt>
                <c:pt idx="1538">
                  <c:v>289.09172546333531</c:v>
                </c:pt>
                <c:pt idx="1539">
                  <c:v>289.09172546333531</c:v>
                </c:pt>
                <c:pt idx="1540">
                  <c:v>289.09172546333531</c:v>
                </c:pt>
                <c:pt idx="1541">
                  <c:v>289.09172546333531</c:v>
                </c:pt>
                <c:pt idx="1542">
                  <c:v>289.09172546333531</c:v>
                </c:pt>
                <c:pt idx="1543">
                  <c:v>289.09172546333531</c:v>
                </c:pt>
                <c:pt idx="1544">
                  <c:v>289.09172546333531</c:v>
                </c:pt>
                <c:pt idx="1545">
                  <c:v>289.09172546333531</c:v>
                </c:pt>
                <c:pt idx="1546">
                  <c:v>289.09172546333531</c:v>
                </c:pt>
                <c:pt idx="1547">
                  <c:v>289.09172546333531</c:v>
                </c:pt>
                <c:pt idx="1548">
                  <c:v>289.09172546333531</c:v>
                </c:pt>
                <c:pt idx="1549">
                  <c:v>289.09172546333531</c:v>
                </c:pt>
                <c:pt idx="1550">
                  <c:v>289.09172546333531</c:v>
                </c:pt>
                <c:pt idx="1551">
                  <c:v>289.09172546333531</c:v>
                </c:pt>
                <c:pt idx="1552">
                  <c:v>289.09172546333531</c:v>
                </c:pt>
                <c:pt idx="1553">
                  <c:v>289.09172546333531</c:v>
                </c:pt>
                <c:pt idx="1554">
                  <c:v>289.09172546333531</c:v>
                </c:pt>
                <c:pt idx="1555">
                  <c:v>289.09172546333531</c:v>
                </c:pt>
                <c:pt idx="1556">
                  <c:v>289.09172546333531</c:v>
                </c:pt>
                <c:pt idx="1557">
                  <c:v>289.09172546333531</c:v>
                </c:pt>
                <c:pt idx="1558">
                  <c:v>289.09172546333531</c:v>
                </c:pt>
                <c:pt idx="1559">
                  <c:v>289.09172546333531</c:v>
                </c:pt>
                <c:pt idx="1560">
                  <c:v>289.09172546333531</c:v>
                </c:pt>
                <c:pt idx="1561">
                  <c:v>289.09172546333531</c:v>
                </c:pt>
                <c:pt idx="1562">
                  <c:v>289.09172546333531</c:v>
                </c:pt>
                <c:pt idx="1563">
                  <c:v>289.09172546333531</c:v>
                </c:pt>
                <c:pt idx="1564">
                  <c:v>289.09172546333531</c:v>
                </c:pt>
                <c:pt idx="1565">
                  <c:v>289.09172546333531</c:v>
                </c:pt>
                <c:pt idx="1566">
                  <c:v>289.09172546333531</c:v>
                </c:pt>
                <c:pt idx="1567">
                  <c:v>289.09172546333531</c:v>
                </c:pt>
                <c:pt idx="1568">
                  <c:v>289.09172546333531</c:v>
                </c:pt>
                <c:pt idx="1569">
                  <c:v>289.09172546333531</c:v>
                </c:pt>
                <c:pt idx="1570">
                  <c:v>289.09172546333531</c:v>
                </c:pt>
                <c:pt idx="1571">
                  <c:v>289.09172546333531</c:v>
                </c:pt>
                <c:pt idx="1572">
                  <c:v>289.09172546333531</c:v>
                </c:pt>
                <c:pt idx="1573">
                  <c:v>289.09172546333531</c:v>
                </c:pt>
                <c:pt idx="1574">
                  <c:v>289.09172546333531</c:v>
                </c:pt>
                <c:pt idx="1575">
                  <c:v>289.09172546333531</c:v>
                </c:pt>
                <c:pt idx="1576">
                  <c:v>289.09172546333531</c:v>
                </c:pt>
                <c:pt idx="1577">
                  <c:v>289.09172546333531</c:v>
                </c:pt>
                <c:pt idx="1578">
                  <c:v>289.09172546333531</c:v>
                </c:pt>
                <c:pt idx="1579">
                  <c:v>289.09172546333531</c:v>
                </c:pt>
                <c:pt idx="1580">
                  <c:v>289.09172546333531</c:v>
                </c:pt>
                <c:pt idx="1581">
                  <c:v>289.09172546333531</c:v>
                </c:pt>
                <c:pt idx="1582">
                  <c:v>289.09172546333531</c:v>
                </c:pt>
                <c:pt idx="1583">
                  <c:v>289.09172546333531</c:v>
                </c:pt>
                <c:pt idx="1584">
                  <c:v>289.09172546333531</c:v>
                </c:pt>
                <c:pt idx="1585">
                  <c:v>289.09172546333531</c:v>
                </c:pt>
                <c:pt idx="1586">
                  <c:v>289.09172546333531</c:v>
                </c:pt>
                <c:pt idx="1587">
                  <c:v>289.09172546333531</c:v>
                </c:pt>
                <c:pt idx="1588">
                  <c:v>289.09172546333531</c:v>
                </c:pt>
                <c:pt idx="1589">
                  <c:v>289.09172546333531</c:v>
                </c:pt>
                <c:pt idx="1590">
                  <c:v>289.09172546333531</c:v>
                </c:pt>
                <c:pt idx="1591">
                  <c:v>288.58255291700175</c:v>
                </c:pt>
                <c:pt idx="1592">
                  <c:v>288.12429762530155</c:v>
                </c:pt>
                <c:pt idx="1593">
                  <c:v>287.61186786277142</c:v>
                </c:pt>
                <c:pt idx="1594">
                  <c:v>287.45068107649433</c:v>
                </c:pt>
                <c:pt idx="1595">
                  <c:v>287.5056129688449</c:v>
                </c:pt>
                <c:pt idx="1596">
                  <c:v>287.35505167196044</c:v>
                </c:pt>
                <c:pt idx="1597">
                  <c:v>287.41954650476441</c:v>
                </c:pt>
                <c:pt idx="1598">
                  <c:v>287.67759185428798</c:v>
                </c:pt>
                <c:pt idx="1599">
                  <c:v>288.10983266885916</c:v>
                </c:pt>
                <c:pt idx="1600">
                  <c:v>288.49884940197325</c:v>
                </c:pt>
                <c:pt idx="1601">
                  <c:v>288.74896446177593</c:v>
                </c:pt>
                <c:pt idx="1602">
                  <c:v>289.17406801559838</c:v>
                </c:pt>
                <c:pt idx="1603">
                  <c:v>289.55666121403857</c:v>
                </c:pt>
                <c:pt idx="1604">
                  <c:v>289.90099509263473</c:v>
                </c:pt>
                <c:pt idx="1605">
                  <c:v>290.31089558337123</c:v>
                </c:pt>
                <c:pt idx="1606">
                  <c:v>290.67980602503411</c:v>
                </c:pt>
                <c:pt idx="1607">
                  <c:v>291.11182542253073</c:v>
                </c:pt>
                <c:pt idx="1608">
                  <c:v>291.50064288027767</c:v>
                </c:pt>
                <c:pt idx="1609">
                  <c:v>291.75057859224989</c:v>
                </c:pt>
                <c:pt idx="1610">
                  <c:v>292.17552073302494</c:v>
                </c:pt>
                <c:pt idx="1611">
                  <c:v>292.65796865972243</c:v>
                </c:pt>
                <c:pt idx="1612">
                  <c:v>292.79217179375019</c:v>
                </c:pt>
                <c:pt idx="1613">
                  <c:v>293.01295461437519</c:v>
                </c:pt>
                <c:pt idx="1614">
                  <c:v>293.41165915293766</c:v>
                </c:pt>
                <c:pt idx="1615">
                  <c:v>293.87049323764393</c:v>
                </c:pt>
                <c:pt idx="1616">
                  <c:v>294.08344391387959</c:v>
                </c:pt>
                <c:pt idx="1617">
                  <c:v>294.17509952249162</c:v>
                </c:pt>
                <c:pt idx="1618">
                  <c:v>294.35758957024251</c:v>
                </c:pt>
                <c:pt idx="1619">
                  <c:v>294.62183061321826</c:v>
                </c:pt>
                <c:pt idx="1620">
                  <c:v>294.85964755189644</c:v>
                </c:pt>
                <c:pt idx="1621">
                  <c:v>294.97368279670684</c:v>
                </c:pt>
                <c:pt idx="1622">
                  <c:v>295.17631451703613</c:v>
                </c:pt>
                <c:pt idx="1623">
                  <c:v>295.45868306533254</c:v>
                </c:pt>
                <c:pt idx="1624">
                  <c:v>295.61281475879929</c:v>
                </c:pt>
                <c:pt idx="1625">
                  <c:v>295.65153328291939</c:v>
                </c:pt>
                <c:pt idx="1626">
                  <c:v>295.78637995462742</c:v>
                </c:pt>
                <c:pt idx="1627">
                  <c:v>296.00774195916472</c:v>
                </c:pt>
                <c:pt idx="1628">
                  <c:v>296.00696776324827</c:v>
                </c:pt>
                <c:pt idx="1629">
                  <c:v>296.00627098692348</c:v>
                </c:pt>
                <c:pt idx="1630">
                  <c:v>296.10564388823116</c:v>
                </c:pt>
                <c:pt idx="1631">
                  <c:v>296.39507949940804</c:v>
                </c:pt>
                <c:pt idx="1632">
                  <c:v>296.25557154946722</c:v>
                </c:pt>
                <c:pt idx="1633">
                  <c:v>296.25557154946722</c:v>
                </c:pt>
                <c:pt idx="1634">
                  <c:v>296.3300143945205</c:v>
                </c:pt>
                <c:pt idx="1635">
                  <c:v>296.29701295506851</c:v>
                </c:pt>
                <c:pt idx="1636">
                  <c:v>296.16731165956168</c:v>
                </c:pt>
                <c:pt idx="1637">
                  <c:v>296.05058049360554</c:v>
                </c:pt>
                <c:pt idx="1638">
                  <c:v>295.945522444245</c:v>
                </c:pt>
                <c:pt idx="1639">
                  <c:v>295.85097019982049</c:v>
                </c:pt>
                <c:pt idx="1640">
                  <c:v>295.85097019982049</c:v>
                </c:pt>
                <c:pt idx="1641">
                  <c:v>295.85097019982049</c:v>
                </c:pt>
                <c:pt idx="1642">
                  <c:v>295.76587317983848</c:v>
                </c:pt>
                <c:pt idx="1643">
                  <c:v>295.76587317983848</c:v>
                </c:pt>
                <c:pt idx="1644">
                  <c:v>295.76587317983848</c:v>
                </c:pt>
                <c:pt idx="1645">
                  <c:v>295.76587317983848</c:v>
                </c:pt>
                <c:pt idx="1646">
                  <c:v>295.76587317983848</c:v>
                </c:pt>
                <c:pt idx="1647">
                  <c:v>295.76587317983848</c:v>
                </c:pt>
                <c:pt idx="1648">
                  <c:v>295.76587317983848</c:v>
                </c:pt>
                <c:pt idx="1649">
                  <c:v>295.76587317983848</c:v>
                </c:pt>
                <c:pt idx="1650">
                  <c:v>295.76587317983848</c:v>
                </c:pt>
                <c:pt idx="1651">
                  <c:v>295.76587317983848</c:v>
                </c:pt>
                <c:pt idx="1652">
                  <c:v>295.76587317983848</c:v>
                </c:pt>
                <c:pt idx="1653">
                  <c:v>295.76587317983848</c:v>
                </c:pt>
                <c:pt idx="1654">
                  <c:v>295.76587317983848</c:v>
                </c:pt>
                <c:pt idx="1655">
                  <c:v>295.76587317983848</c:v>
                </c:pt>
                <c:pt idx="1656">
                  <c:v>295.76587317983848</c:v>
                </c:pt>
                <c:pt idx="1657">
                  <c:v>295.76587317983848</c:v>
                </c:pt>
                <c:pt idx="1658">
                  <c:v>295.76587317983848</c:v>
                </c:pt>
                <c:pt idx="1659">
                  <c:v>295.76587317983848</c:v>
                </c:pt>
                <c:pt idx="1660">
                  <c:v>295.76587317983848</c:v>
                </c:pt>
                <c:pt idx="1661">
                  <c:v>295.76587317983848</c:v>
                </c:pt>
                <c:pt idx="1662">
                  <c:v>295.76587317983848</c:v>
                </c:pt>
                <c:pt idx="1663">
                  <c:v>295.76587317983848</c:v>
                </c:pt>
                <c:pt idx="1664">
                  <c:v>295.76587317983848</c:v>
                </c:pt>
                <c:pt idx="1665">
                  <c:v>295.76587317983848</c:v>
                </c:pt>
                <c:pt idx="1666">
                  <c:v>295.76587317983848</c:v>
                </c:pt>
                <c:pt idx="1667">
                  <c:v>295.76587317983848</c:v>
                </c:pt>
                <c:pt idx="1668">
                  <c:v>295.76587317983848</c:v>
                </c:pt>
                <c:pt idx="1669">
                  <c:v>295.76587317983848</c:v>
                </c:pt>
                <c:pt idx="1670">
                  <c:v>295.76587317983848</c:v>
                </c:pt>
                <c:pt idx="1671">
                  <c:v>295.76587317983848</c:v>
                </c:pt>
                <c:pt idx="1672">
                  <c:v>295.76587317983848</c:v>
                </c:pt>
                <c:pt idx="1673">
                  <c:v>295.76587317983848</c:v>
                </c:pt>
                <c:pt idx="1674">
                  <c:v>295.76587317983848</c:v>
                </c:pt>
                <c:pt idx="1675">
                  <c:v>295.76587317983848</c:v>
                </c:pt>
                <c:pt idx="1676">
                  <c:v>295.76587317983848</c:v>
                </c:pt>
                <c:pt idx="1677">
                  <c:v>295.76587317983848</c:v>
                </c:pt>
                <c:pt idx="1678">
                  <c:v>295.76587317983848</c:v>
                </c:pt>
                <c:pt idx="1679">
                  <c:v>295.76587317983848</c:v>
                </c:pt>
                <c:pt idx="1680">
                  <c:v>295.76587317983848</c:v>
                </c:pt>
                <c:pt idx="1681">
                  <c:v>295.76587317983848</c:v>
                </c:pt>
                <c:pt idx="1682">
                  <c:v>295.76587317983848</c:v>
                </c:pt>
                <c:pt idx="1683">
                  <c:v>295.76587317983848</c:v>
                </c:pt>
                <c:pt idx="1684">
                  <c:v>295.76587317983848</c:v>
                </c:pt>
                <c:pt idx="1685">
                  <c:v>295.76587317983848</c:v>
                </c:pt>
                <c:pt idx="1686">
                  <c:v>295.76587317983848</c:v>
                </c:pt>
                <c:pt idx="1687">
                  <c:v>295.76587317983848</c:v>
                </c:pt>
                <c:pt idx="1688">
                  <c:v>295.76587317983848</c:v>
                </c:pt>
                <c:pt idx="1689">
                  <c:v>295.76587317983848</c:v>
                </c:pt>
                <c:pt idx="1690">
                  <c:v>295.76587317983848</c:v>
                </c:pt>
                <c:pt idx="1691">
                  <c:v>295.76587317983848</c:v>
                </c:pt>
                <c:pt idx="1692">
                  <c:v>295.76587317983848</c:v>
                </c:pt>
                <c:pt idx="1693">
                  <c:v>295.76587317983848</c:v>
                </c:pt>
                <c:pt idx="1694">
                  <c:v>295.76587317983848</c:v>
                </c:pt>
                <c:pt idx="1695">
                  <c:v>295.76587317983848</c:v>
                </c:pt>
                <c:pt idx="1696">
                  <c:v>295.76587317983848</c:v>
                </c:pt>
                <c:pt idx="1697">
                  <c:v>295.76587317983848</c:v>
                </c:pt>
                <c:pt idx="1698">
                  <c:v>295.76587317983848</c:v>
                </c:pt>
                <c:pt idx="1699">
                  <c:v>295.76587317983848</c:v>
                </c:pt>
                <c:pt idx="1700">
                  <c:v>295.76587317983848</c:v>
                </c:pt>
                <c:pt idx="1701">
                  <c:v>295.76587317983848</c:v>
                </c:pt>
                <c:pt idx="1702">
                  <c:v>295.76587317983848</c:v>
                </c:pt>
                <c:pt idx="1703">
                  <c:v>295.76587317983848</c:v>
                </c:pt>
                <c:pt idx="1704">
                  <c:v>295.76587317983848</c:v>
                </c:pt>
                <c:pt idx="1705">
                  <c:v>295.76587317983848</c:v>
                </c:pt>
                <c:pt idx="1706">
                  <c:v>295.76587317983848</c:v>
                </c:pt>
                <c:pt idx="1707">
                  <c:v>295.76587317983848</c:v>
                </c:pt>
                <c:pt idx="1708">
                  <c:v>295.76587317983848</c:v>
                </c:pt>
                <c:pt idx="1709">
                  <c:v>295.76587317983848</c:v>
                </c:pt>
                <c:pt idx="1710">
                  <c:v>295.76587317983848</c:v>
                </c:pt>
                <c:pt idx="1711">
                  <c:v>295.76587317983848</c:v>
                </c:pt>
                <c:pt idx="1712">
                  <c:v>295.76587317983848</c:v>
                </c:pt>
                <c:pt idx="1713">
                  <c:v>295.76587317983848</c:v>
                </c:pt>
                <c:pt idx="1714">
                  <c:v>295.76587317983848</c:v>
                </c:pt>
                <c:pt idx="1715">
                  <c:v>295.76587317983848</c:v>
                </c:pt>
                <c:pt idx="1716">
                  <c:v>295.76587317983848</c:v>
                </c:pt>
                <c:pt idx="1717">
                  <c:v>295.76587317983848</c:v>
                </c:pt>
                <c:pt idx="1718">
                  <c:v>295.76587317983848</c:v>
                </c:pt>
                <c:pt idx="1719">
                  <c:v>295.76587317983848</c:v>
                </c:pt>
                <c:pt idx="1720">
                  <c:v>295.76587317983848</c:v>
                </c:pt>
                <c:pt idx="1721">
                  <c:v>295.76587317983848</c:v>
                </c:pt>
                <c:pt idx="1722">
                  <c:v>295.76587317983848</c:v>
                </c:pt>
                <c:pt idx="1723">
                  <c:v>295.76587317983848</c:v>
                </c:pt>
                <c:pt idx="1724">
                  <c:v>295.76587317983848</c:v>
                </c:pt>
                <c:pt idx="1725">
                  <c:v>295.76587317983848</c:v>
                </c:pt>
                <c:pt idx="1726">
                  <c:v>295.76587317983848</c:v>
                </c:pt>
                <c:pt idx="1727">
                  <c:v>295.76587317983848</c:v>
                </c:pt>
                <c:pt idx="1728">
                  <c:v>295.76587317983848</c:v>
                </c:pt>
                <c:pt idx="1729">
                  <c:v>295.76587317983848</c:v>
                </c:pt>
                <c:pt idx="1730">
                  <c:v>295.76587317983848</c:v>
                </c:pt>
                <c:pt idx="1731">
                  <c:v>295.76587317983848</c:v>
                </c:pt>
                <c:pt idx="1732">
                  <c:v>295.76587317983848</c:v>
                </c:pt>
                <c:pt idx="1733">
                  <c:v>295.76587317983848</c:v>
                </c:pt>
                <c:pt idx="1734">
                  <c:v>295.76587317983848</c:v>
                </c:pt>
                <c:pt idx="1735">
                  <c:v>295.76587317983848</c:v>
                </c:pt>
                <c:pt idx="1736">
                  <c:v>295.76587317983848</c:v>
                </c:pt>
                <c:pt idx="1737">
                  <c:v>295.76587317983848</c:v>
                </c:pt>
                <c:pt idx="1738">
                  <c:v>295.76587317983848</c:v>
                </c:pt>
                <c:pt idx="1739">
                  <c:v>295.76587317983848</c:v>
                </c:pt>
                <c:pt idx="1740">
                  <c:v>295.76587317983848</c:v>
                </c:pt>
                <c:pt idx="1741">
                  <c:v>295.76587317983848</c:v>
                </c:pt>
                <c:pt idx="1742">
                  <c:v>295.76587317983848</c:v>
                </c:pt>
                <c:pt idx="1743">
                  <c:v>295.76587317983848</c:v>
                </c:pt>
                <c:pt idx="1744">
                  <c:v>295.76587317983848</c:v>
                </c:pt>
                <c:pt idx="1745">
                  <c:v>295.76587317983848</c:v>
                </c:pt>
                <c:pt idx="1746">
                  <c:v>295.68928586185461</c:v>
                </c:pt>
                <c:pt idx="1747">
                  <c:v>295.68928586185461</c:v>
                </c:pt>
                <c:pt idx="1748">
                  <c:v>295.68928586185461</c:v>
                </c:pt>
                <c:pt idx="1749">
                  <c:v>295.68928586185461</c:v>
                </c:pt>
                <c:pt idx="1750">
                  <c:v>295.62035727566916</c:v>
                </c:pt>
                <c:pt idx="1751">
                  <c:v>295.62035727566916</c:v>
                </c:pt>
                <c:pt idx="1752">
                  <c:v>295.62035727566916</c:v>
                </c:pt>
                <c:pt idx="1753">
                  <c:v>295.62035727566916</c:v>
                </c:pt>
                <c:pt idx="1754">
                  <c:v>295.65832154810226</c:v>
                </c:pt>
                <c:pt idx="1755">
                  <c:v>295.65832154810226</c:v>
                </c:pt>
                <c:pt idx="1756">
                  <c:v>295.65832154810226</c:v>
                </c:pt>
                <c:pt idx="1757">
                  <c:v>295.59248939329206</c:v>
                </c:pt>
                <c:pt idx="1758">
                  <c:v>295.59248939329206</c:v>
                </c:pt>
                <c:pt idx="1759">
                  <c:v>295.59248939329206</c:v>
                </c:pt>
                <c:pt idx="1760">
                  <c:v>295.59248939329206</c:v>
                </c:pt>
                <c:pt idx="1761">
                  <c:v>295.59248939329206</c:v>
                </c:pt>
                <c:pt idx="1762">
                  <c:v>295.59248939329206</c:v>
                </c:pt>
                <c:pt idx="1763">
                  <c:v>295.59248939329206</c:v>
                </c:pt>
                <c:pt idx="1764">
                  <c:v>295.59248939329206</c:v>
                </c:pt>
                <c:pt idx="1765">
                  <c:v>295.59248939329206</c:v>
                </c:pt>
                <c:pt idx="1766">
                  <c:v>295.53324045396283</c:v>
                </c:pt>
                <c:pt idx="1767">
                  <c:v>295.53324045396283</c:v>
                </c:pt>
                <c:pt idx="1768">
                  <c:v>295.53324045396283</c:v>
                </c:pt>
                <c:pt idx="1769">
                  <c:v>295.53324045396283</c:v>
                </c:pt>
                <c:pt idx="1770">
                  <c:v>295.47991640856657</c:v>
                </c:pt>
                <c:pt idx="1771">
                  <c:v>295.47991640856657</c:v>
                </c:pt>
                <c:pt idx="1772">
                  <c:v>295.47991640856657</c:v>
                </c:pt>
                <c:pt idx="1773">
                  <c:v>295.43192476770992</c:v>
                </c:pt>
                <c:pt idx="1774">
                  <c:v>295.43192476770992</c:v>
                </c:pt>
                <c:pt idx="1775">
                  <c:v>295.43192476770992</c:v>
                </c:pt>
                <c:pt idx="1776">
                  <c:v>295.43192476770992</c:v>
                </c:pt>
                <c:pt idx="1777">
                  <c:v>295.43192476770992</c:v>
                </c:pt>
                <c:pt idx="1778">
                  <c:v>295.38873229093895</c:v>
                </c:pt>
                <c:pt idx="1779">
                  <c:v>295.38873229093895</c:v>
                </c:pt>
                <c:pt idx="1780">
                  <c:v>295.38873229093895</c:v>
                </c:pt>
                <c:pt idx="1781">
                  <c:v>295.38873229093895</c:v>
                </c:pt>
                <c:pt idx="1782">
                  <c:v>295.38873229093895</c:v>
                </c:pt>
                <c:pt idx="1783">
                  <c:v>295.38873229093895</c:v>
                </c:pt>
                <c:pt idx="1784">
                  <c:v>295.38873229093895</c:v>
                </c:pt>
                <c:pt idx="1785">
                  <c:v>295.38873229093895</c:v>
                </c:pt>
                <c:pt idx="1786">
                  <c:v>295.38873229093895</c:v>
                </c:pt>
                <c:pt idx="1787">
                  <c:v>295.38873229093895</c:v>
                </c:pt>
                <c:pt idx="1788">
                  <c:v>295.38873229093895</c:v>
                </c:pt>
                <c:pt idx="1789">
                  <c:v>295.34985906184505</c:v>
                </c:pt>
                <c:pt idx="1790">
                  <c:v>295.34985906184505</c:v>
                </c:pt>
                <c:pt idx="1791">
                  <c:v>295.34985906184505</c:v>
                </c:pt>
                <c:pt idx="1792">
                  <c:v>295.34985906184505</c:v>
                </c:pt>
                <c:pt idx="1793">
                  <c:v>295.34985906184505</c:v>
                </c:pt>
                <c:pt idx="1794">
                  <c:v>295.31487315566056</c:v>
                </c:pt>
                <c:pt idx="1795">
                  <c:v>295.31487315566056</c:v>
                </c:pt>
                <c:pt idx="1796">
                  <c:v>295.31487315566056</c:v>
                </c:pt>
                <c:pt idx="1797">
                  <c:v>295.31487315566056</c:v>
                </c:pt>
                <c:pt idx="1798">
                  <c:v>295.31487315566056</c:v>
                </c:pt>
                <c:pt idx="1799">
                  <c:v>295.31487315566056</c:v>
                </c:pt>
                <c:pt idx="1800">
                  <c:v>295.31487315566056</c:v>
                </c:pt>
                <c:pt idx="1801">
                  <c:v>295.28338584009452</c:v>
                </c:pt>
                <c:pt idx="1802">
                  <c:v>295.28338584009452</c:v>
                </c:pt>
                <c:pt idx="1803">
                  <c:v>295.28338584009452</c:v>
                </c:pt>
                <c:pt idx="1804">
                  <c:v>295.28338584009452</c:v>
                </c:pt>
                <c:pt idx="1805">
                  <c:v>295.45504725608509</c:v>
                </c:pt>
                <c:pt idx="1806">
                  <c:v>295.45504725608509</c:v>
                </c:pt>
                <c:pt idx="1807">
                  <c:v>295.45504725608509</c:v>
                </c:pt>
                <c:pt idx="1808">
                  <c:v>295.40954253047659</c:v>
                </c:pt>
                <c:pt idx="1809">
                  <c:v>295.40954253047659</c:v>
                </c:pt>
                <c:pt idx="1810">
                  <c:v>295.36858827742896</c:v>
                </c:pt>
                <c:pt idx="1811">
                  <c:v>295.33172944968607</c:v>
                </c:pt>
                <c:pt idx="1812">
                  <c:v>295.33172944968607</c:v>
                </c:pt>
                <c:pt idx="1813">
                  <c:v>295.49855650471744</c:v>
                </c:pt>
                <c:pt idx="1814">
                  <c:v>295.6487008542457</c:v>
                </c:pt>
                <c:pt idx="1815">
                  <c:v>295.58383076882114</c:v>
                </c:pt>
                <c:pt idx="1816">
                  <c:v>295.72544769193905</c:v>
                </c:pt>
                <c:pt idx="1817">
                  <c:v>295.95290292274518</c:v>
                </c:pt>
                <c:pt idx="1818">
                  <c:v>296.15761263047068</c:v>
                </c:pt>
                <c:pt idx="1819">
                  <c:v>296.24185136742364</c:v>
                </c:pt>
                <c:pt idx="1820">
                  <c:v>296.31766623068125</c:v>
                </c:pt>
                <c:pt idx="1821">
                  <c:v>296.78589960761315</c:v>
                </c:pt>
                <c:pt idx="1822">
                  <c:v>296.90730964685184</c:v>
                </c:pt>
                <c:pt idx="1823">
                  <c:v>296.91657868216663</c:v>
                </c:pt>
                <c:pt idx="1824">
                  <c:v>297.12492081394993</c:v>
                </c:pt>
                <c:pt idx="1825">
                  <c:v>297.31242873255491</c:v>
                </c:pt>
                <c:pt idx="1826">
                  <c:v>297.38118585929942</c:v>
                </c:pt>
                <c:pt idx="1827">
                  <c:v>297.44306727336948</c:v>
                </c:pt>
                <c:pt idx="1828">
                  <c:v>297.49876054603254</c:v>
                </c:pt>
                <c:pt idx="1829">
                  <c:v>297.74888449142929</c:v>
                </c:pt>
                <c:pt idx="1830">
                  <c:v>297.87399604228636</c:v>
                </c:pt>
                <c:pt idx="1831">
                  <c:v>297.88659643805772</c:v>
                </c:pt>
                <c:pt idx="1832">
                  <c:v>297.99793679425193</c:v>
                </c:pt>
                <c:pt idx="1833">
                  <c:v>298.19814311482673</c:v>
                </c:pt>
                <c:pt idx="1834">
                  <c:v>298.27832880334404</c:v>
                </c:pt>
                <c:pt idx="1835">
                  <c:v>298.15049592300966</c:v>
                </c:pt>
                <c:pt idx="1836">
                  <c:v>298.23544633070867</c:v>
                </c:pt>
                <c:pt idx="1837">
                  <c:v>298.4119016976378</c:v>
                </c:pt>
                <c:pt idx="1838">
                  <c:v>298.47071152787402</c:v>
                </c:pt>
                <c:pt idx="1839">
                  <c:v>298.22364037508663</c:v>
                </c:pt>
                <c:pt idx="1840">
                  <c:v>298.401276337578</c:v>
                </c:pt>
                <c:pt idx="1841">
                  <c:v>298.56114870382021</c:v>
                </c:pt>
                <c:pt idx="1842">
                  <c:v>298.50503383343823</c:v>
                </c:pt>
                <c:pt idx="1843">
                  <c:v>298.55453045009438</c:v>
                </c:pt>
                <c:pt idx="1844">
                  <c:v>298.49907740508496</c:v>
                </c:pt>
                <c:pt idx="1845">
                  <c:v>298.74916966457647</c:v>
                </c:pt>
                <c:pt idx="1846">
                  <c:v>298.7742526981188</c:v>
                </c:pt>
                <c:pt idx="1847">
                  <c:v>298.69682742830696</c:v>
                </c:pt>
                <c:pt idx="1848">
                  <c:v>298.62714468547631</c:v>
                </c:pt>
                <c:pt idx="1849">
                  <c:v>298.66443021692868</c:v>
                </c:pt>
                <c:pt idx="1850">
                  <c:v>298.49798719523579</c:v>
                </c:pt>
                <c:pt idx="1851">
                  <c:v>298.34818847571222</c:v>
                </c:pt>
                <c:pt idx="1852">
                  <c:v>298.41336962814097</c:v>
                </c:pt>
                <c:pt idx="1853">
                  <c:v>298.67203266532692</c:v>
                </c:pt>
                <c:pt idx="1854">
                  <c:v>298.70482939879423</c:v>
                </c:pt>
                <c:pt idx="1855">
                  <c:v>298.5343464589148</c:v>
                </c:pt>
                <c:pt idx="1856">
                  <c:v>298.68091181302333</c:v>
                </c:pt>
                <c:pt idx="1857">
                  <c:v>298.81282063172102</c:v>
                </c:pt>
                <c:pt idx="1858">
                  <c:v>298.73153856854896</c:v>
                </c:pt>
                <c:pt idx="1859">
                  <c:v>298.65838471169405</c:v>
                </c:pt>
                <c:pt idx="1860">
                  <c:v>298.69254624052462</c:v>
                </c:pt>
                <c:pt idx="1861">
                  <c:v>298.82329161647215</c:v>
                </c:pt>
                <c:pt idx="1862">
                  <c:v>298.84096245482493</c:v>
                </c:pt>
                <c:pt idx="1863">
                  <c:v>298.75686620934243</c:v>
                </c:pt>
                <c:pt idx="1864">
                  <c:v>298.78117958840818</c:v>
                </c:pt>
                <c:pt idx="1865">
                  <c:v>298.90306162956739</c:v>
                </c:pt>
                <c:pt idx="1866">
                  <c:v>298.81275546661067</c:v>
                </c:pt>
                <c:pt idx="1867">
                  <c:v>298.63147991994958</c:v>
                </c:pt>
                <c:pt idx="1868">
                  <c:v>298.56833192795466</c:v>
                </c:pt>
                <c:pt idx="1869">
                  <c:v>298.8114987351592</c:v>
                </c:pt>
                <c:pt idx="1870">
                  <c:v>298.73034886164328</c:v>
                </c:pt>
                <c:pt idx="1871">
                  <c:v>298.55731397547896</c:v>
                </c:pt>
                <c:pt idx="1872">
                  <c:v>298.80158257793107</c:v>
                </c:pt>
                <c:pt idx="1873">
                  <c:v>298.92142432013799</c:v>
                </c:pt>
                <c:pt idx="1874">
                  <c:v>298.72928188812421</c:v>
                </c:pt>
                <c:pt idx="1875">
                  <c:v>298.75635369931177</c:v>
                </c:pt>
                <c:pt idx="1876">
                  <c:v>298.78071832938059</c:v>
                </c:pt>
                <c:pt idx="1877">
                  <c:v>298.90264649644251</c:v>
                </c:pt>
                <c:pt idx="1878">
                  <c:v>298.91238184679827</c:v>
                </c:pt>
                <c:pt idx="1879">
                  <c:v>298.82114366211846</c:v>
                </c:pt>
                <c:pt idx="1880">
                  <c:v>298.83902929590658</c:v>
                </c:pt>
                <c:pt idx="1881">
                  <c:v>298.95512636631594</c:v>
                </c:pt>
                <c:pt idx="1882">
                  <c:v>298.95961372968435</c:v>
                </c:pt>
                <c:pt idx="1883">
                  <c:v>298.86365235671593</c:v>
                </c:pt>
                <c:pt idx="1884">
                  <c:v>298.87728712104433</c:v>
                </c:pt>
                <c:pt idx="1885">
                  <c:v>299.08955840893992</c:v>
                </c:pt>
                <c:pt idx="1886">
                  <c:v>298.98060256804592</c:v>
                </c:pt>
                <c:pt idx="1887">
                  <c:v>298.98060256804592</c:v>
                </c:pt>
                <c:pt idx="1888">
                  <c:v>298.98254231124133</c:v>
                </c:pt>
                <c:pt idx="1889">
                  <c:v>298.98428808011721</c:v>
                </c:pt>
                <c:pt idx="1890">
                  <c:v>298.98428808011721</c:v>
                </c:pt>
                <c:pt idx="1891">
                  <c:v>298.98428808011721</c:v>
                </c:pt>
                <c:pt idx="1892">
                  <c:v>298.98428808011721</c:v>
                </c:pt>
                <c:pt idx="1893">
                  <c:v>298.98428808011721</c:v>
                </c:pt>
                <c:pt idx="1894">
                  <c:v>298.98428808011721</c:v>
                </c:pt>
                <c:pt idx="1895">
                  <c:v>298.98428808011721</c:v>
                </c:pt>
                <c:pt idx="1896">
                  <c:v>298.98428808011721</c:v>
                </c:pt>
                <c:pt idx="1897">
                  <c:v>298.98428808011721</c:v>
                </c:pt>
                <c:pt idx="1898">
                  <c:v>298.98428808011721</c:v>
                </c:pt>
                <c:pt idx="1899">
                  <c:v>298.98428808011721</c:v>
                </c:pt>
                <c:pt idx="1900">
                  <c:v>298.98428808011721</c:v>
                </c:pt>
                <c:pt idx="1901">
                  <c:v>298.98428808011721</c:v>
                </c:pt>
                <c:pt idx="1902">
                  <c:v>298.98428808011721</c:v>
                </c:pt>
                <c:pt idx="1903">
                  <c:v>298.98428808011721</c:v>
                </c:pt>
                <c:pt idx="1904">
                  <c:v>298.98428808011721</c:v>
                </c:pt>
                <c:pt idx="1905">
                  <c:v>298.98428808011721</c:v>
                </c:pt>
                <c:pt idx="1906">
                  <c:v>298.98428808011721</c:v>
                </c:pt>
                <c:pt idx="1907">
                  <c:v>298.98428808011721</c:v>
                </c:pt>
                <c:pt idx="1908">
                  <c:v>298.98428808011721</c:v>
                </c:pt>
                <c:pt idx="1909">
                  <c:v>298.98428808011721</c:v>
                </c:pt>
                <c:pt idx="1910">
                  <c:v>298.98428808011721</c:v>
                </c:pt>
                <c:pt idx="1911">
                  <c:v>298.98428808011721</c:v>
                </c:pt>
                <c:pt idx="1912">
                  <c:v>298.98428808011721</c:v>
                </c:pt>
                <c:pt idx="1913">
                  <c:v>298.98428808011721</c:v>
                </c:pt>
                <c:pt idx="1914">
                  <c:v>298.98428808011721</c:v>
                </c:pt>
                <c:pt idx="1915">
                  <c:v>298.98428808011721</c:v>
                </c:pt>
                <c:pt idx="1916">
                  <c:v>298.98428808011721</c:v>
                </c:pt>
                <c:pt idx="1917">
                  <c:v>298.98428808011721</c:v>
                </c:pt>
                <c:pt idx="1918">
                  <c:v>298.98428808011721</c:v>
                </c:pt>
                <c:pt idx="1919">
                  <c:v>298.98428808011721</c:v>
                </c:pt>
                <c:pt idx="1920">
                  <c:v>298.98428808011721</c:v>
                </c:pt>
                <c:pt idx="1921">
                  <c:v>298.98428808011721</c:v>
                </c:pt>
                <c:pt idx="1922">
                  <c:v>298.98428808011721</c:v>
                </c:pt>
                <c:pt idx="1923">
                  <c:v>298.98428808011721</c:v>
                </c:pt>
                <c:pt idx="1924">
                  <c:v>298.98428808011721</c:v>
                </c:pt>
                <c:pt idx="1925">
                  <c:v>298.98428808011721</c:v>
                </c:pt>
                <c:pt idx="1926">
                  <c:v>298.98428808011721</c:v>
                </c:pt>
                <c:pt idx="1927">
                  <c:v>298.98428808011721</c:v>
                </c:pt>
                <c:pt idx="1928">
                  <c:v>298.98428808011721</c:v>
                </c:pt>
                <c:pt idx="1929">
                  <c:v>298.98428808011721</c:v>
                </c:pt>
                <c:pt idx="1930">
                  <c:v>298.98428808011721</c:v>
                </c:pt>
                <c:pt idx="1931">
                  <c:v>298.98428808011721</c:v>
                </c:pt>
                <c:pt idx="1932">
                  <c:v>298.98428808011721</c:v>
                </c:pt>
                <c:pt idx="1933">
                  <c:v>298.98428808011721</c:v>
                </c:pt>
                <c:pt idx="1934">
                  <c:v>298.98428808011721</c:v>
                </c:pt>
                <c:pt idx="1935">
                  <c:v>298.98428808011721</c:v>
                </c:pt>
                <c:pt idx="1936">
                  <c:v>298.98428808011721</c:v>
                </c:pt>
                <c:pt idx="1937">
                  <c:v>298.98428808011721</c:v>
                </c:pt>
                <c:pt idx="1938">
                  <c:v>298.98428808011721</c:v>
                </c:pt>
                <c:pt idx="1939">
                  <c:v>298.98428808011721</c:v>
                </c:pt>
                <c:pt idx="1940">
                  <c:v>298.98428808011721</c:v>
                </c:pt>
                <c:pt idx="1941">
                  <c:v>298.98428808011721</c:v>
                </c:pt>
                <c:pt idx="1942">
                  <c:v>298.98428808011721</c:v>
                </c:pt>
                <c:pt idx="1943">
                  <c:v>298.98428808011721</c:v>
                </c:pt>
                <c:pt idx="1944">
                  <c:v>298.98428808011721</c:v>
                </c:pt>
                <c:pt idx="1945">
                  <c:v>298.98428808011721</c:v>
                </c:pt>
                <c:pt idx="1946">
                  <c:v>298.98428808011721</c:v>
                </c:pt>
                <c:pt idx="1947">
                  <c:v>298.98428808011721</c:v>
                </c:pt>
                <c:pt idx="1948">
                  <c:v>298.98428808011721</c:v>
                </c:pt>
                <c:pt idx="1949">
                  <c:v>298.98428808011721</c:v>
                </c:pt>
                <c:pt idx="1950">
                  <c:v>298.98428808011721</c:v>
                </c:pt>
                <c:pt idx="1951">
                  <c:v>298.98428808011721</c:v>
                </c:pt>
                <c:pt idx="1952">
                  <c:v>298.98428808011721</c:v>
                </c:pt>
                <c:pt idx="1953">
                  <c:v>298.98428808011721</c:v>
                </c:pt>
                <c:pt idx="1954">
                  <c:v>298.98428808011721</c:v>
                </c:pt>
                <c:pt idx="1955">
                  <c:v>298.98428808011721</c:v>
                </c:pt>
                <c:pt idx="1956">
                  <c:v>298.98428808011721</c:v>
                </c:pt>
                <c:pt idx="1957">
                  <c:v>298.98428808011721</c:v>
                </c:pt>
                <c:pt idx="1958">
                  <c:v>298.98428808011721</c:v>
                </c:pt>
                <c:pt idx="1959">
                  <c:v>298.98428808011721</c:v>
                </c:pt>
                <c:pt idx="1960">
                  <c:v>298.98428808011721</c:v>
                </c:pt>
                <c:pt idx="1961">
                  <c:v>298.98428808011721</c:v>
                </c:pt>
                <c:pt idx="1962">
                  <c:v>298.98428808011721</c:v>
                </c:pt>
                <c:pt idx="1963">
                  <c:v>298.98428808011721</c:v>
                </c:pt>
                <c:pt idx="1964">
                  <c:v>298.98428808011721</c:v>
                </c:pt>
                <c:pt idx="1965">
                  <c:v>298.98428808011721</c:v>
                </c:pt>
                <c:pt idx="1966">
                  <c:v>298.98428808011721</c:v>
                </c:pt>
                <c:pt idx="1967">
                  <c:v>298.98428808011721</c:v>
                </c:pt>
                <c:pt idx="1968">
                  <c:v>298.98428808011721</c:v>
                </c:pt>
                <c:pt idx="1969">
                  <c:v>298.98428808011721</c:v>
                </c:pt>
                <c:pt idx="1970">
                  <c:v>298.98428808011721</c:v>
                </c:pt>
                <c:pt idx="1971">
                  <c:v>298.98428808011721</c:v>
                </c:pt>
                <c:pt idx="1972">
                  <c:v>298.98428808011721</c:v>
                </c:pt>
                <c:pt idx="1973">
                  <c:v>298.98428808011721</c:v>
                </c:pt>
                <c:pt idx="1974">
                  <c:v>298.98428808011721</c:v>
                </c:pt>
                <c:pt idx="1975">
                  <c:v>298.98428808011721</c:v>
                </c:pt>
                <c:pt idx="1976">
                  <c:v>298.98428808011721</c:v>
                </c:pt>
                <c:pt idx="1977">
                  <c:v>298.98428808011721</c:v>
                </c:pt>
                <c:pt idx="1978">
                  <c:v>298.98428808011721</c:v>
                </c:pt>
                <c:pt idx="1979">
                  <c:v>298.98428808011721</c:v>
                </c:pt>
                <c:pt idx="1980">
                  <c:v>298.98428808011721</c:v>
                </c:pt>
                <c:pt idx="1981">
                  <c:v>298.98428808011721</c:v>
                </c:pt>
                <c:pt idx="1982">
                  <c:v>298.98428808011721</c:v>
                </c:pt>
                <c:pt idx="1983">
                  <c:v>298.98428808011721</c:v>
                </c:pt>
                <c:pt idx="1984">
                  <c:v>298.98428808011721</c:v>
                </c:pt>
                <c:pt idx="1985">
                  <c:v>298.98428808011721</c:v>
                </c:pt>
                <c:pt idx="1986">
                  <c:v>298.98428808011721</c:v>
                </c:pt>
                <c:pt idx="1987">
                  <c:v>298.98428808011721</c:v>
                </c:pt>
                <c:pt idx="1988">
                  <c:v>298.98428808011721</c:v>
                </c:pt>
                <c:pt idx="1989">
                  <c:v>298.98428808011721</c:v>
                </c:pt>
                <c:pt idx="1990">
                  <c:v>298.98428808011721</c:v>
                </c:pt>
                <c:pt idx="1991">
                  <c:v>298.98428808011721</c:v>
                </c:pt>
                <c:pt idx="1992">
                  <c:v>298.98428808011721</c:v>
                </c:pt>
                <c:pt idx="1993">
                  <c:v>298.98428808011721</c:v>
                </c:pt>
                <c:pt idx="1994">
                  <c:v>298.98428808011721</c:v>
                </c:pt>
                <c:pt idx="1995">
                  <c:v>298.98428808011721</c:v>
                </c:pt>
                <c:pt idx="1996">
                  <c:v>298.98428808011721</c:v>
                </c:pt>
                <c:pt idx="1997">
                  <c:v>298.98428808011721</c:v>
                </c:pt>
                <c:pt idx="1998">
                  <c:v>298.98428808011721</c:v>
                </c:pt>
                <c:pt idx="1999">
                  <c:v>298.98428808011721</c:v>
                </c:pt>
                <c:pt idx="2000">
                  <c:v>298.98428808011721</c:v>
                </c:pt>
                <c:pt idx="2001">
                  <c:v>298.98428808011721</c:v>
                </c:pt>
                <c:pt idx="2002">
                  <c:v>298.98428808011721</c:v>
                </c:pt>
                <c:pt idx="2003">
                  <c:v>298.98428808011721</c:v>
                </c:pt>
                <c:pt idx="2004">
                  <c:v>298.98428808011721</c:v>
                </c:pt>
                <c:pt idx="2005">
                  <c:v>298.98428808011721</c:v>
                </c:pt>
                <c:pt idx="2006">
                  <c:v>298.98428808011721</c:v>
                </c:pt>
                <c:pt idx="2007">
                  <c:v>298.98428808011721</c:v>
                </c:pt>
                <c:pt idx="2008">
                  <c:v>298.98428808011721</c:v>
                </c:pt>
                <c:pt idx="2009">
                  <c:v>298.98428808011721</c:v>
                </c:pt>
                <c:pt idx="2010">
                  <c:v>298.98428808011721</c:v>
                </c:pt>
                <c:pt idx="2011">
                  <c:v>298.98428808011721</c:v>
                </c:pt>
                <c:pt idx="2012">
                  <c:v>298.98428808011721</c:v>
                </c:pt>
                <c:pt idx="2013">
                  <c:v>298.98428808011721</c:v>
                </c:pt>
                <c:pt idx="2014">
                  <c:v>298.98428808011721</c:v>
                </c:pt>
                <c:pt idx="2015">
                  <c:v>298.98428808011721</c:v>
                </c:pt>
                <c:pt idx="2016">
                  <c:v>298.98428808011721</c:v>
                </c:pt>
                <c:pt idx="2017">
                  <c:v>298.98428808011721</c:v>
                </c:pt>
                <c:pt idx="2018">
                  <c:v>298.98428808011721</c:v>
                </c:pt>
                <c:pt idx="2019">
                  <c:v>298.98428808011721</c:v>
                </c:pt>
                <c:pt idx="2020">
                  <c:v>298.98428808011721</c:v>
                </c:pt>
                <c:pt idx="2021">
                  <c:v>298.98428808011721</c:v>
                </c:pt>
                <c:pt idx="2022">
                  <c:v>298.98428808011721</c:v>
                </c:pt>
                <c:pt idx="2023">
                  <c:v>298.98428808011721</c:v>
                </c:pt>
                <c:pt idx="2024">
                  <c:v>298.98428808011721</c:v>
                </c:pt>
                <c:pt idx="2025">
                  <c:v>298.98428808011721</c:v>
                </c:pt>
                <c:pt idx="2026">
                  <c:v>298.98428808011721</c:v>
                </c:pt>
                <c:pt idx="2027">
                  <c:v>298.98428808011721</c:v>
                </c:pt>
                <c:pt idx="2028">
                  <c:v>298.98428808011721</c:v>
                </c:pt>
                <c:pt idx="2029">
                  <c:v>298.98428808011721</c:v>
                </c:pt>
                <c:pt idx="2030">
                  <c:v>298.98428808011721</c:v>
                </c:pt>
                <c:pt idx="2031">
                  <c:v>298.98428808011721</c:v>
                </c:pt>
                <c:pt idx="2032">
                  <c:v>298.98428808011721</c:v>
                </c:pt>
                <c:pt idx="2033">
                  <c:v>298.98428808011721</c:v>
                </c:pt>
                <c:pt idx="2034">
                  <c:v>298.98428808011721</c:v>
                </c:pt>
                <c:pt idx="2035">
                  <c:v>298.98428808011721</c:v>
                </c:pt>
                <c:pt idx="2036">
                  <c:v>298.98428808011721</c:v>
                </c:pt>
                <c:pt idx="2037">
                  <c:v>298.98428808011721</c:v>
                </c:pt>
                <c:pt idx="2038">
                  <c:v>298.98428808011721</c:v>
                </c:pt>
                <c:pt idx="2039">
                  <c:v>298.98428808011721</c:v>
                </c:pt>
                <c:pt idx="2040">
                  <c:v>298.98428808011721</c:v>
                </c:pt>
                <c:pt idx="2041">
                  <c:v>298.98428808011721</c:v>
                </c:pt>
                <c:pt idx="2042">
                  <c:v>298.98428808011721</c:v>
                </c:pt>
                <c:pt idx="2043">
                  <c:v>298.98428808011721</c:v>
                </c:pt>
                <c:pt idx="2044">
                  <c:v>298.98428808011721</c:v>
                </c:pt>
                <c:pt idx="2045">
                  <c:v>298.98428808011721</c:v>
                </c:pt>
                <c:pt idx="2046">
                  <c:v>298.98428808011721</c:v>
                </c:pt>
                <c:pt idx="2047">
                  <c:v>298.98428808011721</c:v>
                </c:pt>
                <c:pt idx="2048">
                  <c:v>298.98428808011721</c:v>
                </c:pt>
                <c:pt idx="2049">
                  <c:v>298.98428808011721</c:v>
                </c:pt>
                <c:pt idx="2050">
                  <c:v>298.98428808011721</c:v>
                </c:pt>
                <c:pt idx="2051">
                  <c:v>298.98428808011721</c:v>
                </c:pt>
                <c:pt idx="2052">
                  <c:v>298.98428808011721</c:v>
                </c:pt>
                <c:pt idx="2053">
                  <c:v>298.98428808011721</c:v>
                </c:pt>
                <c:pt idx="2054">
                  <c:v>298.98428808011721</c:v>
                </c:pt>
                <c:pt idx="2055">
                  <c:v>298.98428808011721</c:v>
                </c:pt>
                <c:pt idx="2056">
                  <c:v>298.98428808011721</c:v>
                </c:pt>
                <c:pt idx="2057">
                  <c:v>298.98428808011721</c:v>
                </c:pt>
                <c:pt idx="2058">
                  <c:v>298.98428808011721</c:v>
                </c:pt>
                <c:pt idx="2059">
                  <c:v>298.98428808011721</c:v>
                </c:pt>
                <c:pt idx="2060">
                  <c:v>298.98428808011721</c:v>
                </c:pt>
                <c:pt idx="2061">
                  <c:v>298.98428808011721</c:v>
                </c:pt>
                <c:pt idx="2062">
                  <c:v>298.98428808011721</c:v>
                </c:pt>
                <c:pt idx="2063">
                  <c:v>298.98428808011721</c:v>
                </c:pt>
                <c:pt idx="2064">
                  <c:v>298.98428808011721</c:v>
                </c:pt>
                <c:pt idx="2065">
                  <c:v>298.98428808011721</c:v>
                </c:pt>
                <c:pt idx="2066">
                  <c:v>298.98428808011721</c:v>
                </c:pt>
                <c:pt idx="2067">
                  <c:v>298.98428808011721</c:v>
                </c:pt>
                <c:pt idx="2068">
                  <c:v>298.98428808011721</c:v>
                </c:pt>
                <c:pt idx="2069">
                  <c:v>298.98428808011721</c:v>
                </c:pt>
                <c:pt idx="2070">
                  <c:v>298.98428808011721</c:v>
                </c:pt>
                <c:pt idx="2071">
                  <c:v>298.98428808011721</c:v>
                </c:pt>
                <c:pt idx="2072">
                  <c:v>298.98428808011721</c:v>
                </c:pt>
                <c:pt idx="2073">
                  <c:v>298.98428808011721</c:v>
                </c:pt>
                <c:pt idx="2074">
                  <c:v>298.98428808011721</c:v>
                </c:pt>
                <c:pt idx="2075">
                  <c:v>298.98428808011721</c:v>
                </c:pt>
                <c:pt idx="2076">
                  <c:v>298.98428808011721</c:v>
                </c:pt>
                <c:pt idx="2077">
                  <c:v>298.98428808011721</c:v>
                </c:pt>
                <c:pt idx="2078">
                  <c:v>298.98428808011721</c:v>
                </c:pt>
                <c:pt idx="2079">
                  <c:v>298.98428808011721</c:v>
                </c:pt>
                <c:pt idx="2080">
                  <c:v>298.98428808011721</c:v>
                </c:pt>
                <c:pt idx="2081">
                  <c:v>298.98428808011721</c:v>
                </c:pt>
                <c:pt idx="2082">
                  <c:v>298.98428808011721</c:v>
                </c:pt>
                <c:pt idx="2083">
                  <c:v>298.98428808011721</c:v>
                </c:pt>
                <c:pt idx="2084">
                  <c:v>298.98428808011721</c:v>
                </c:pt>
                <c:pt idx="2085">
                  <c:v>298.98428808011721</c:v>
                </c:pt>
                <c:pt idx="2086">
                  <c:v>298.98428808011721</c:v>
                </c:pt>
                <c:pt idx="2087">
                  <c:v>298.98428808011721</c:v>
                </c:pt>
                <c:pt idx="2088">
                  <c:v>298.98428808011721</c:v>
                </c:pt>
                <c:pt idx="2089">
                  <c:v>298.98428808011721</c:v>
                </c:pt>
                <c:pt idx="2090">
                  <c:v>298.98428808011721</c:v>
                </c:pt>
                <c:pt idx="2091">
                  <c:v>298.98428808011721</c:v>
                </c:pt>
                <c:pt idx="2092">
                  <c:v>298.98428808011721</c:v>
                </c:pt>
                <c:pt idx="2093">
                  <c:v>298.98428808011721</c:v>
                </c:pt>
                <c:pt idx="2094">
                  <c:v>298.38585927210551</c:v>
                </c:pt>
                <c:pt idx="2095">
                  <c:v>297.94727334489494</c:v>
                </c:pt>
                <c:pt idx="2096">
                  <c:v>297.35254601040543</c:v>
                </c:pt>
                <c:pt idx="2097">
                  <c:v>296.81729140936488</c:v>
                </c:pt>
                <c:pt idx="2098">
                  <c:v>296.33556226842842</c:v>
                </c:pt>
                <c:pt idx="2099">
                  <c:v>296.10200604158558</c:v>
                </c:pt>
                <c:pt idx="2100">
                  <c:v>295.79180543742706</c:v>
                </c:pt>
                <c:pt idx="2101">
                  <c:v>295.31262489368436</c:v>
                </c:pt>
                <c:pt idx="2102">
                  <c:v>295.18136240431591</c:v>
                </c:pt>
                <c:pt idx="2103">
                  <c:v>295.06322616388428</c:v>
                </c:pt>
                <c:pt idx="2104">
                  <c:v>294.75690354749582</c:v>
                </c:pt>
                <c:pt idx="2105">
                  <c:v>294.38121319274626</c:v>
                </c:pt>
                <c:pt idx="2106">
                  <c:v>294.34309187347162</c:v>
                </c:pt>
                <c:pt idx="2107">
                  <c:v>294.30878268612446</c:v>
                </c:pt>
                <c:pt idx="2108">
                  <c:v>294.17790441751202</c:v>
                </c:pt>
                <c:pt idx="2109">
                  <c:v>294.16011397576079</c:v>
                </c:pt>
                <c:pt idx="2110">
                  <c:v>294.34410257818473</c:v>
                </c:pt>
                <c:pt idx="2111">
                  <c:v>294.60969232036626</c:v>
                </c:pt>
                <c:pt idx="2112">
                  <c:v>294.84872308832962</c:v>
                </c:pt>
                <c:pt idx="2113">
                  <c:v>294.96385077949668</c:v>
                </c:pt>
                <c:pt idx="2114">
                  <c:v>295.16746570154703</c:v>
                </c:pt>
                <c:pt idx="2115">
                  <c:v>295.75071913139237</c:v>
                </c:pt>
                <c:pt idx="2116">
                  <c:v>296.0756472182531</c:v>
                </c:pt>
                <c:pt idx="2117">
                  <c:v>296.16808249642776</c:v>
                </c:pt>
                <c:pt idx="2118">
                  <c:v>296.551274246785</c:v>
                </c:pt>
                <c:pt idx="2119">
                  <c:v>296.89614682210652</c:v>
                </c:pt>
                <c:pt idx="2120">
                  <c:v>297.00653213989591</c:v>
                </c:pt>
                <c:pt idx="2121">
                  <c:v>297.20587892590629</c:v>
                </c:pt>
                <c:pt idx="2122">
                  <c:v>297.48529103331566</c:v>
                </c:pt>
                <c:pt idx="2123">
                  <c:v>297.73676192998408</c:v>
                </c:pt>
                <c:pt idx="2124">
                  <c:v>297.66308573698569</c:v>
                </c:pt>
                <c:pt idx="2125">
                  <c:v>297.69677716328715</c:v>
                </c:pt>
                <c:pt idx="2126">
                  <c:v>297.92709944695844</c:v>
                </c:pt>
                <c:pt idx="2127">
                  <c:v>298.13438950226259</c:v>
                </c:pt>
                <c:pt idx="2128">
                  <c:v>298.2209505520363</c:v>
                </c:pt>
                <c:pt idx="2129">
                  <c:v>298.19885549683266</c:v>
                </c:pt>
                <c:pt idx="2130">
                  <c:v>298.27896994714939</c:v>
                </c:pt>
                <c:pt idx="2131">
                  <c:v>298.45107295243446</c:v>
                </c:pt>
                <c:pt idx="2132">
                  <c:v>298.50596565719098</c:v>
                </c:pt>
                <c:pt idx="2133">
                  <c:v>298.35536909147186</c:v>
                </c:pt>
                <c:pt idx="2134">
                  <c:v>298.61983218232473</c:v>
                </c:pt>
                <c:pt idx="2135">
                  <c:v>298.65784896409224</c:v>
                </c:pt>
                <c:pt idx="2136">
                  <c:v>298.59206406768305</c:v>
                </c:pt>
                <c:pt idx="2137">
                  <c:v>298.53285766091477</c:v>
                </c:pt>
                <c:pt idx="2138">
                  <c:v>298.67957189482331</c:v>
                </c:pt>
                <c:pt idx="2139">
                  <c:v>298.81161470534101</c:v>
                </c:pt>
                <c:pt idx="2140">
                  <c:v>298.73045323480693</c:v>
                </c:pt>
                <c:pt idx="2141">
                  <c:v>298.65740791132623</c:v>
                </c:pt>
                <c:pt idx="2142">
                  <c:v>298.79166712019361</c:v>
                </c:pt>
                <c:pt idx="2143">
                  <c:v>298.81250040817423</c:v>
                </c:pt>
                <c:pt idx="2144">
                  <c:v>298.63125036735681</c:v>
                </c:pt>
                <c:pt idx="2145">
                  <c:v>298.46812533062115</c:v>
                </c:pt>
                <c:pt idx="2146">
                  <c:v>298.46812533062115</c:v>
                </c:pt>
                <c:pt idx="2147">
                  <c:v>298.42131279755904</c:v>
                </c:pt>
                <c:pt idx="2148">
                  <c:v>298.42131279755904</c:v>
                </c:pt>
                <c:pt idx="2149">
                  <c:v>298.42131279755904</c:v>
                </c:pt>
                <c:pt idx="2150">
                  <c:v>298.42131279755904</c:v>
                </c:pt>
                <c:pt idx="2151">
                  <c:v>298.42131279755904</c:v>
                </c:pt>
                <c:pt idx="2152">
                  <c:v>298.42131279755904</c:v>
                </c:pt>
                <c:pt idx="2153">
                  <c:v>298.42131279755904</c:v>
                </c:pt>
                <c:pt idx="2154">
                  <c:v>298.42131279755904</c:v>
                </c:pt>
                <c:pt idx="2155">
                  <c:v>298.42131279755904</c:v>
                </c:pt>
                <c:pt idx="2156">
                  <c:v>298.42131279755904</c:v>
                </c:pt>
                <c:pt idx="2157">
                  <c:v>298.42131279755904</c:v>
                </c:pt>
                <c:pt idx="2158">
                  <c:v>298.42131279755904</c:v>
                </c:pt>
                <c:pt idx="2159">
                  <c:v>298.42131279755904</c:v>
                </c:pt>
                <c:pt idx="2160">
                  <c:v>298.42131279755904</c:v>
                </c:pt>
                <c:pt idx="2161">
                  <c:v>298.42131279755904</c:v>
                </c:pt>
                <c:pt idx="2162">
                  <c:v>298.42131279755904</c:v>
                </c:pt>
                <c:pt idx="2163">
                  <c:v>298.42131279755904</c:v>
                </c:pt>
                <c:pt idx="2164">
                  <c:v>298.42131279755904</c:v>
                </c:pt>
                <c:pt idx="2165">
                  <c:v>298.42131279755904</c:v>
                </c:pt>
                <c:pt idx="2166">
                  <c:v>298.42131279755904</c:v>
                </c:pt>
                <c:pt idx="2167">
                  <c:v>298.42131279755904</c:v>
                </c:pt>
                <c:pt idx="2168">
                  <c:v>298.42131279755904</c:v>
                </c:pt>
                <c:pt idx="2169">
                  <c:v>298.42131279755904</c:v>
                </c:pt>
                <c:pt idx="2170">
                  <c:v>298.42131279755904</c:v>
                </c:pt>
                <c:pt idx="2171">
                  <c:v>298.42131279755904</c:v>
                </c:pt>
                <c:pt idx="2172">
                  <c:v>298.42131279755904</c:v>
                </c:pt>
                <c:pt idx="2173">
                  <c:v>298.42131279755904</c:v>
                </c:pt>
                <c:pt idx="2174">
                  <c:v>298.42131279755904</c:v>
                </c:pt>
                <c:pt idx="2175">
                  <c:v>298.42131279755904</c:v>
                </c:pt>
                <c:pt idx="2176">
                  <c:v>298.42131279755904</c:v>
                </c:pt>
                <c:pt idx="2177">
                  <c:v>298.42131279755904</c:v>
                </c:pt>
                <c:pt idx="2178">
                  <c:v>298.42131279755904</c:v>
                </c:pt>
                <c:pt idx="2179">
                  <c:v>298.42131279755904</c:v>
                </c:pt>
                <c:pt idx="2180">
                  <c:v>298.42131279755904</c:v>
                </c:pt>
                <c:pt idx="2181">
                  <c:v>298.42131279755904</c:v>
                </c:pt>
                <c:pt idx="2182">
                  <c:v>298.42131279755904</c:v>
                </c:pt>
                <c:pt idx="2183">
                  <c:v>298.42131279755904</c:v>
                </c:pt>
                <c:pt idx="2184">
                  <c:v>298.42131279755904</c:v>
                </c:pt>
                <c:pt idx="2185">
                  <c:v>298.42131279755904</c:v>
                </c:pt>
                <c:pt idx="2186">
                  <c:v>298.42131279755904</c:v>
                </c:pt>
                <c:pt idx="2187">
                  <c:v>298.42131279755904</c:v>
                </c:pt>
                <c:pt idx="2188">
                  <c:v>298.42131279755904</c:v>
                </c:pt>
                <c:pt idx="2189">
                  <c:v>298.42131279755904</c:v>
                </c:pt>
                <c:pt idx="2190">
                  <c:v>298.42131279755904</c:v>
                </c:pt>
                <c:pt idx="2191">
                  <c:v>298.42131279755904</c:v>
                </c:pt>
                <c:pt idx="2192">
                  <c:v>298.42131279755904</c:v>
                </c:pt>
                <c:pt idx="2193">
                  <c:v>298.42131279755904</c:v>
                </c:pt>
                <c:pt idx="2194">
                  <c:v>298.42131279755904</c:v>
                </c:pt>
                <c:pt idx="2195">
                  <c:v>298.42131279755904</c:v>
                </c:pt>
                <c:pt idx="2196">
                  <c:v>298.42131279755904</c:v>
                </c:pt>
                <c:pt idx="2197">
                  <c:v>298.42131279755904</c:v>
                </c:pt>
                <c:pt idx="2198">
                  <c:v>298.42131279755904</c:v>
                </c:pt>
                <c:pt idx="2199">
                  <c:v>298.42131279755904</c:v>
                </c:pt>
                <c:pt idx="2200">
                  <c:v>298.42131279755904</c:v>
                </c:pt>
                <c:pt idx="2201">
                  <c:v>298.42131279755904</c:v>
                </c:pt>
                <c:pt idx="2202">
                  <c:v>298.42131279755904</c:v>
                </c:pt>
                <c:pt idx="2203">
                  <c:v>298.42131279755904</c:v>
                </c:pt>
                <c:pt idx="2204">
                  <c:v>298.42131279755904</c:v>
                </c:pt>
                <c:pt idx="2205">
                  <c:v>298.42131279755904</c:v>
                </c:pt>
                <c:pt idx="2206">
                  <c:v>298.42131279755904</c:v>
                </c:pt>
                <c:pt idx="2207">
                  <c:v>298.42131279755904</c:v>
                </c:pt>
                <c:pt idx="2208">
                  <c:v>298.42131279755904</c:v>
                </c:pt>
                <c:pt idx="2209">
                  <c:v>298.42131279755904</c:v>
                </c:pt>
                <c:pt idx="2210">
                  <c:v>298.42131279755904</c:v>
                </c:pt>
                <c:pt idx="2211">
                  <c:v>298.42131279755904</c:v>
                </c:pt>
                <c:pt idx="2212">
                  <c:v>298.42131279755904</c:v>
                </c:pt>
                <c:pt idx="2213">
                  <c:v>298.42131279755904</c:v>
                </c:pt>
                <c:pt idx="2214">
                  <c:v>298.42131279755904</c:v>
                </c:pt>
                <c:pt idx="2215">
                  <c:v>298.42131279755904</c:v>
                </c:pt>
                <c:pt idx="2216">
                  <c:v>298.42131279755904</c:v>
                </c:pt>
                <c:pt idx="2217">
                  <c:v>298.42131279755904</c:v>
                </c:pt>
                <c:pt idx="2218">
                  <c:v>298.42131279755904</c:v>
                </c:pt>
                <c:pt idx="2219">
                  <c:v>298.42131279755904</c:v>
                </c:pt>
                <c:pt idx="2220">
                  <c:v>298.42131279755904</c:v>
                </c:pt>
                <c:pt idx="2221">
                  <c:v>298.42131279755904</c:v>
                </c:pt>
                <c:pt idx="2222">
                  <c:v>298.42131279755904</c:v>
                </c:pt>
                <c:pt idx="2223">
                  <c:v>298.42131279755904</c:v>
                </c:pt>
                <c:pt idx="2224">
                  <c:v>298.42131279755904</c:v>
                </c:pt>
                <c:pt idx="2225">
                  <c:v>298.42131279755904</c:v>
                </c:pt>
                <c:pt idx="2226">
                  <c:v>298.42131279755904</c:v>
                </c:pt>
                <c:pt idx="2227">
                  <c:v>298.42131279755904</c:v>
                </c:pt>
                <c:pt idx="2228">
                  <c:v>298.42131279755904</c:v>
                </c:pt>
                <c:pt idx="2229">
                  <c:v>298.42131279755904</c:v>
                </c:pt>
                <c:pt idx="2230">
                  <c:v>298.42131279755904</c:v>
                </c:pt>
                <c:pt idx="2231">
                  <c:v>298.42131279755904</c:v>
                </c:pt>
                <c:pt idx="2232">
                  <c:v>298.42131279755904</c:v>
                </c:pt>
                <c:pt idx="2233">
                  <c:v>298.42131279755904</c:v>
                </c:pt>
                <c:pt idx="2234">
                  <c:v>298.42131279755904</c:v>
                </c:pt>
                <c:pt idx="2235">
                  <c:v>298.42131279755904</c:v>
                </c:pt>
                <c:pt idx="2236">
                  <c:v>298.42131279755904</c:v>
                </c:pt>
                <c:pt idx="2237">
                  <c:v>298.42131279755904</c:v>
                </c:pt>
                <c:pt idx="2238">
                  <c:v>298.42131279755904</c:v>
                </c:pt>
                <c:pt idx="2239">
                  <c:v>298.42131279755904</c:v>
                </c:pt>
                <c:pt idx="2240">
                  <c:v>298.42131279755904</c:v>
                </c:pt>
                <c:pt idx="2241">
                  <c:v>298.42131279755904</c:v>
                </c:pt>
                <c:pt idx="2242">
                  <c:v>298.42131279755904</c:v>
                </c:pt>
                <c:pt idx="2243">
                  <c:v>298.42131279755904</c:v>
                </c:pt>
                <c:pt idx="2244">
                  <c:v>298.42131279755904</c:v>
                </c:pt>
                <c:pt idx="2245">
                  <c:v>298.42131279755904</c:v>
                </c:pt>
                <c:pt idx="2246">
                  <c:v>298.42131279755904</c:v>
                </c:pt>
                <c:pt idx="2247">
                  <c:v>298.42131279755904</c:v>
                </c:pt>
                <c:pt idx="2248">
                  <c:v>298.42131279755904</c:v>
                </c:pt>
                <c:pt idx="2249">
                  <c:v>298.42131279755904</c:v>
                </c:pt>
                <c:pt idx="2250">
                  <c:v>298.42131279755904</c:v>
                </c:pt>
                <c:pt idx="2251">
                  <c:v>298.42131279755904</c:v>
                </c:pt>
                <c:pt idx="2252">
                  <c:v>298.42131279755904</c:v>
                </c:pt>
                <c:pt idx="2253">
                  <c:v>298.42131279755904</c:v>
                </c:pt>
                <c:pt idx="2254">
                  <c:v>298.42131279755904</c:v>
                </c:pt>
                <c:pt idx="2255">
                  <c:v>298.42131279755904</c:v>
                </c:pt>
                <c:pt idx="2256">
                  <c:v>298.42131279755904</c:v>
                </c:pt>
                <c:pt idx="2257">
                  <c:v>298.42131279755904</c:v>
                </c:pt>
                <c:pt idx="2258">
                  <c:v>298.42131279755904</c:v>
                </c:pt>
                <c:pt idx="2259">
                  <c:v>298.42131279755904</c:v>
                </c:pt>
                <c:pt idx="2260">
                  <c:v>298.42131279755904</c:v>
                </c:pt>
                <c:pt idx="2261">
                  <c:v>298.42131279755904</c:v>
                </c:pt>
                <c:pt idx="2262">
                  <c:v>298.42131279755904</c:v>
                </c:pt>
                <c:pt idx="2263">
                  <c:v>298.42131279755904</c:v>
                </c:pt>
                <c:pt idx="2264">
                  <c:v>298.42131279755904</c:v>
                </c:pt>
                <c:pt idx="2265">
                  <c:v>298.42131279755904</c:v>
                </c:pt>
                <c:pt idx="2266">
                  <c:v>298.42131279755904</c:v>
                </c:pt>
                <c:pt idx="2267">
                  <c:v>298.42131279755904</c:v>
                </c:pt>
                <c:pt idx="2268">
                  <c:v>298.42131279755904</c:v>
                </c:pt>
                <c:pt idx="2269">
                  <c:v>298.42131279755904</c:v>
                </c:pt>
                <c:pt idx="2270">
                  <c:v>298.42131279755904</c:v>
                </c:pt>
                <c:pt idx="2271">
                  <c:v>298.42131279755904</c:v>
                </c:pt>
                <c:pt idx="2272">
                  <c:v>298.42131279755904</c:v>
                </c:pt>
                <c:pt idx="2273">
                  <c:v>298.42131279755904</c:v>
                </c:pt>
                <c:pt idx="2274">
                  <c:v>298.42131279755904</c:v>
                </c:pt>
                <c:pt idx="2275">
                  <c:v>298.42131279755904</c:v>
                </c:pt>
                <c:pt idx="2276">
                  <c:v>298.42131279755904</c:v>
                </c:pt>
                <c:pt idx="2277">
                  <c:v>298.42131279755904</c:v>
                </c:pt>
                <c:pt idx="2278">
                  <c:v>298.42131279755904</c:v>
                </c:pt>
                <c:pt idx="2279">
                  <c:v>298.42131279755904</c:v>
                </c:pt>
                <c:pt idx="2280">
                  <c:v>298.42131279755904</c:v>
                </c:pt>
                <c:pt idx="2281">
                  <c:v>298.42131279755904</c:v>
                </c:pt>
                <c:pt idx="2282">
                  <c:v>298.42131279755904</c:v>
                </c:pt>
                <c:pt idx="2283">
                  <c:v>298.42131279755904</c:v>
                </c:pt>
                <c:pt idx="2284">
                  <c:v>298.42131279755904</c:v>
                </c:pt>
                <c:pt idx="2285">
                  <c:v>298.42131279755904</c:v>
                </c:pt>
                <c:pt idx="2286">
                  <c:v>298.42131279755904</c:v>
                </c:pt>
                <c:pt idx="2287">
                  <c:v>298.42131279755904</c:v>
                </c:pt>
                <c:pt idx="2288">
                  <c:v>298.42131279755904</c:v>
                </c:pt>
                <c:pt idx="2289">
                  <c:v>298.42131279755904</c:v>
                </c:pt>
                <c:pt idx="2290">
                  <c:v>298.42131279755904</c:v>
                </c:pt>
                <c:pt idx="2291">
                  <c:v>298.42131279755904</c:v>
                </c:pt>
                <c:pt idx="2292">
                  <c:v>298.42131279755904</c:v>
                </c:pt>
                <c:pt idx="2293">
                  <c:v>298.42131279755904</c:v>
                </c:pt>
                <c:pt idx="2294">
                  <c:v>298.42131279755904</c:v>
                </c:pt>
                <c:pt idx="2295">
                  <c:v>298.42131279755904</c:v>
                </c:pt>
                <c:pt idx="2296">
                  <c:v>298.42131279755904</c:v>
                </c:pt>
                <c:pt idx="2297">
                  <c:v>298.42131279755904</c:v>
                </c:pt>
                <c:pt idx="2298">
                  <c:v>298.27918151780312</c:v>
                </c:pt>
                <c:pt idx="2299">
                  <c:v>298.27918151780312</c:v>
                </c:pt>
                <c:pt idx="2300">
                  <c:v>298.25126336602284</c:v>
                </c:pt>
                <c:pt idx="2301">
                  <c:v>298.22613702942056</c:v>
                </c:pt>
                <c:pt idx="2302">
                  <c:v>298.20352332647855</c:v>
                </c:pt>
                <c:pt idx="2303">
                  <c:v>298.20352332647855</c:v>
                </c:pt>
                <c:pt idx="2304">
                  <c:v>298.08317099383066</c:v>
                </c:pt>
                <c:pt idx="2305">
                  <c:v>298.27485389444763</c:v>
                </c:pt>
                <c:pt idx="2306">
                  <c:v>298.2473685050029</c:v>
                </c:pt>
                <c:pt idx="2307">
                  <c:v>298.22263165450261</c:v>
                </c:pt>
                <c:pt idx="2308">
                  <c:v>298.20036848905238</c:v>
                </c:pt>
                <c:pt idx="2309">
                  <c:v>298.28033164014715</c:v>
                </c:pt>
                <c:pt idx="2310">
                  <c:v>298.35229847613243</c:v>
                </c:pt>
                <c:pt idx="2311">
                  <c:v>298.31706862851922</c:v>
                </c:pt>
                <c:pt idx="2312">
                  <c:v>298.28536176566735</c:v>
                </c:pt>
                <c:pt idx="2313">
                  <c:v>298.55682558910064</c:v>
                </c:pt>
                <c:pt idx="2314">
                  <c:v>298.50114303019058</c:v>
                </c:pt>
                <c:pt idx="2315">
                  <c:v>298.35102872717152</c:v>
                </c:pt>
                <c:pt idx="2316">
                  <c:v>298.41592585445437</c:v>
                </c:pt>
                <c:pt idx="2317">
                  <c:v>298.57433326900895</c:v>
                </c:pt>
                <c:pt idx="2318">
                  <c:v>298.51689994210807</c:v>
                </c:pt>
                <c:pt idx="2319">
                  <c:v>298.46520994789728</c:v>
                </c:pt>
                <c:pt idx="2320">
                  <c:v>298.51868895310753</c:v>
                </c:pt>
                <c:pt idx="2321">
                  <c:v>298.66682005779677</c:v>
                </c:pt>
                <c:pt idx="2322">
                  <c:v>298.70013805201705</c:v>
                </c:pt>
                <c:pt idx="2323">
                  <c:v>298.53012424681532</c:v>
                </c:pt>
                <c:pt idx="2324">
                  <c:v>298.57711182213376</c:v>
                </c:pt>
                <c:pt idx="2325">
                  <c:v>298.51940063992038</c:v>
                </c:pt>
                <c:pt idx="2326">
                  <c:v>298.56746057592835</c:v>
                </c:pt>
                <c:pt idx="2327">
                  <c:v>298.6107145183355</c:v>
                </c:pt>
                <c:pt idx="2328">
                  <c:v>298.44964306650195</c:v>
                </c:pt>
                <c:pt idx="2329">
                  <c:v>298.70467875985179</c:v>
                </c:pt>
                <c:pt idx="2330">
                  <c:v>298.73421088386658</c:v>
                </c:pt>
                <c:pt idx="2331">
                  <c:v>298.56078979547993</c:v>
                </c:pt>
                <c:pt idx="2332">
                  <c:v>298.70471081593195</c:v>
                </c:pt>
                <c:pt idx="2333">
                  <c:v>298.83423973433878</c:v>
                </c:pt>
                <c:pt idx="2334">
                  <c:v>298.75081576090491</c:v>
                </c:pt>
                <c:pt idx="2335">
                  <c:v>298.67573418481442</c:v>
                </c:pt>
                <c:pt idx="2336">
                  <c:v>298.60816076633301</c:v>
                </c:pt>
                <c:pt idx="2337">
                  <c:v>298.74734468969973</c:v>
                </c:pt>
                <c:pt idx="2338">
                  <c:v>298.77261022072975</c:v>
                </c:pt>
                <c:pt idx="2339">
                  <c:v>298.59534919865678</c:v>
                </c:pt>
                <c:pt idx="2340">
                  <c:v>298.63581427879109</c:v>
                </c:pt>
                <c:pt idx="2341">
                  <c:v>298.77223285091196</c:v>
                </c:pt>
                <c:pt idx="2342">
                  <c:v>298.79500956582075</c:v>
                </c:pt>
                <c:pt idx="2343">
                  <c:v>298.71550860923867</c:v>
                </c:pt>
                <c:pt idx="2344">
                  <c:v>298.64395774831485</c:v>
                </c:pt>
                <c:pt idx="2345">
                  <c:v>298.87956197348342</c:v>
                </c:pt>
                <c:pt idx="2346">
                  <c:v>298.89160577613507</c:v>
                </c:pt>
                <c:pt idx="2347">
                  <c:v>298.70244519852156</c:v>
                </c:pt>
                <c:pt idx="2348">
                  <c:v>298.83220067866944</c:v>
                </c:pt>
                <c:pt idx="2349">
                  <c:v>298.94898061080249</c:v>
                </c:pt>
                <c:pt idx="2350">
                  <c:v>298.85408254972225</c:v>
                </c:pt>
                <c:pt idx="2351">
                  <c:v>298.76867429475004</c:v>
                </c:pt>
                <c:pt idx="2352">
                  <c:v>298.89180686527504</c:v>
                </c:pt>
                <c:pt idx="2353">
                  <c:v>299.00262617874756</c:v>
                </c:pt>
                <c:pt idx="2354">
                  <c:v>298.9023635608728</c:v>
                </c:pt>
                <c:pt idx="2355">
                  <c:v>298.81212720478555</c:v>
                </c:pt>
                <c:pt idx="2356">
                  <c:v>298.83091448430696</c:v>
                </c:pt>
                <c:pt idx="2357">
                  <c:v>298.9478230358763</c:v>
                </c:pt>
                <c:pt idx="2358">
                  <c:v>298.95304073228863</c:v>
                </c:pt>
                <c:pt idx="2359">
                  <c:v>298.95773665905978</c:v>
                </c:pt>
                <c:pt idx="2360">
                  <c:v>298.9619629931538</c:v>
                </c:pt>
                <c:pt idx="2361">
                  <c:v>299.06576669383844</c:v>
                </c:pt>
                <c:pt idx="2362">
                  <c:v>299.05919002445461</c:v>
                </c:pt>
                <c:pt idx="2363">
                  <c:v>298.85327102200915</c:v>
                </c:pt>
                <c:pt idx="2364">
                  <c:v>299.06794391980827</c:v>
                </c:pt>
                <c:pt idx="2365">
                  <c:v>299.06114952782741</c:v>
                </c:pt>
                <c:pt idx="2366">
                  <c:v>298.95503457504469</c:v>
                </c:pt>
                <c:pt idx="2367">
                  <c:v>298.85953111754026</c:v>
                </c:pt>
                <c:pt idx="2368">
                  <c:v>298.87357800578621</c:v>
                </c:pt>
                <c:pt idx="2369">
                  <c:v>298.98622020520759</c:v>
                </c:pt>
                <c:pt idx="2370">
                  <c:v>298.88759818468685</c:v>
                </c:pt>
                <c:pt idx="2371">
                  <c:v>298.79883836621821</c:v>
                </c:pt>
                <c:pt idx="2372">
                  <c:v>298.8189545295964</c:v>
                </c:pt>
                <c:pt idx="2373">
                  <c:v>298.93705907663679</c:v>
                </c:pt>
                <c:pt idx="2374">
                  <c:v>298.84335316897312</c:v>
                </c:pt>
                <c:pt idx="2375">
                  <c:v>298.75901785207583</c:v>
                </c:pt>
                <c:pt idx="2376">
                  <c:v>298.68311606686825</c:v>
                </c:pt>
                <c:pt idx="2377">
                  <c:v>298.81480446018145</c:v>
                </c:pt>
                <c:pt idx="2378">
                  <c:v>298.63332401416329</c:v>
                </c:pt>
                <c:pt idx="2379">
                  <c:v>298.569991612747</c:v>
                </c:pt>
                <c:pt idx="2380">
                  <c:v>298.91299245147229</c:v>
                </c:pt>
                <c:pt idx="2381">
                  <c:v>298.92169320632507</c:v>
                </c:pt>
                <c:pt idx="2382">
                  <c:v>298.72952388569257</c:v>
                </c:pt>
                <c:pt idx="2383">
                  <c:v>298.65657149712331</c:v>
                </c:pt>
                <c:pt idx="2384">
                  <c:v>298.69091434741097</c:v>
                </c:pt>
                <c:pt idx="2385">
                  <c:v>298.82182291266986</c:v>
                </c:pt>
                <c:pt idx="2386">
                  <c:v>298.73964062140288</c:v>
                </c:pt>
                <c:pt idx="2387">
                  <c:v>298.66567655926264</c:v>
                </c:pt>
                <c:pt idx="2388">
                  <c:v>298.79910890333639</c:v>
                </c:pt>
                <c:pt idx="2389">
                  <c:v>298.81919801300273</c:v>
                </c:pt>
                <c:pt idx="2390">
                  <c:v>298.83727821170243</c:v>
                </c:pt>
                <c:pt idx="2391">
                  <c:v>298.85355039053218</c:v>
                </c:pt>
                <c:pt idx="2392">
                  <c:v>298.86819535147896</c:v>
                </c:pt>
                <c:pt idx="2393">
                  <c:v>299.0813758163311</c:v>
                </c:pt>
                <c:pt idx="2394">
                  <c:v>298.97323823469799</c:v>
                </c:pt>
                <c:pt idx="2395">
                  <c:v>298.7759144112282</c:v>
                </c:pt>
                <c:pt idx="2396">
                  <c:v>298.99832297010539</c:v>
                </c:pt>
                <c:pt idx="2397">
                  <c:v>299.09849067309489</c:v>
                </c:pt>
                <c:pt idx="2398">
                  <c:v>298.9886416057854</c:v>
                </c:pt>
                <c:pt idx="2399">
                  <c:v>299.08977744520689</c:v>
                </c:pt>
                <c:pt idx="2400">
                  <c:v>299.18079970068624</c:v>
                </c:pt>
                <c:pt idx="2401">
                  <c:v>299.26271973061762</c:v>
                </c:pt>
                <c:pt idx="2402">
                  <c:v>299.23644775755582</c:v>
                </c:pt>
                <c:pt idx="2403">
                  <c:v>299.11280298180026</c:v>
                </c:pt>
                <c:pt idx="2404">
                  <c:v>299.1015226836202</c:v>
                </c:pt>
                <c:pt idx="2405">
                  <c:v>298.99137041525819</c:v>
                </c:pt>
                <c:pt idx="2406">
                  <c:v>298.99137041525819</c:v>
                </c:pt>
                <c:pt idx="2407">
                  <c:v>298.99137041525819</c:v>
                </c:pt>
                <c:pt idx="2408">
                  <c:v>298.79223337373236</c:v>
                </c:pt>
                <c:pt idx="2409">
                  <c:v>298.79223337373236</c:v>
                </c:pt>
                <c:pt idx="2410">
                  <c:v>298.79223337373236</c:v>
                </c:pt>
                <c:pt idx="2411">
                  <c:v>298.79223337373236</c:v>
                </c:pt>
                <c:pt idx="2412">
                  <c:v>298.79223337373236</c:v>
                </c:pt>
                <c:pt idx="2413">
                  <c:v>298.79223337373236</c:v>
                </c:pt>
                <c:pt idx="2414">
                  <c:v>298.79223337373236</c:v>
                </c:pt>
                <c:pt idx="2415">
                  <c:v>298.79223337373236</c:v>
                </c:pt>
                <c:pt idx="2416">
                  <c:v>298.79223337373236</c:v>
                </c:pt>
                <c:pt idx="2417">
                  <c:v>298.79223337373236</c:v>
                </c:pt>
                <c:pt idx="2418">
                  <c:v>298.79223337373236</c:v>
                </c:pt>
                <c:pt idx="2419">
                  <c:v>298.79223337373236</c:v>
                </c:pt>
                <c:pt idx="2420">
                  <c:v>298.79223337373236</c:v>
                </c:pt>
                <c:pt idx="2421">
                  <c:v>298.79223337373236</c:v>
                </c:pt>
                <c:pt idx="2422">
                  <c:v>298.79223337373236</c:v>
                </c:pt>
                <c:pt idx="2423">
                  <c:v>298.79223337373236</c:v>
                </c:pt>
                <c:pt idx="2424">
                  <c:v>298.79223337373236</c:v>
                </c:pt>
                <c:pt idx="2425">
                  <c:v>298.79223337373236</c:v>
                </c:pt>
                <c:pt idx="2426">
                  <c:v>298.79223337373236</c:v>
                </c:pt>
                <c:pt idx="2427">
                  <c:v>298.79223337373236</c:v>
                </c:pt>
                <c:pt idx="2428">
                  <c:v>298.79223337373236</c:v>
                </c:pt>
                <c:pt idx="2429">
                  <c:v>298.79223337373236</c:v>
                </c:pt>
                <c:pt idx="2430">
                  <c:v>298.79223337373236</c:v>
                </c:pt>
                <c:pt idx="2431">
                  <c:v>298.79223337373236</c:v>
                </c:pt>
                <c:pt idx="2432">
                  <c:v>298.79223337373236</c:v>
                </c:pt>
                <c:pt idx="2433">
                  <c:v>298.79223337373236</c:v>
                </c:pt>
                <c:pt idx="2434">
                  <c:v>298.79223337373236</c:v>
                </c:pt>
                <c:pt idx="2435">
                  <c:v>298.79223337373236</c:v>
                </c:pt>
                <c:pt idx="2436">
                  <c:v>298.79223337373236</c:v>
                </c:pt>
                <c:pt idx="2437">
                  <c:v>298.79223337373236</c:v>
                </c:pt>
                <c:pt idx="2438">
                  <c:v>298.79223337373236</c:v>
                </c:pt>
                <c:pt idx="2439">
                  <c:v>298.79223337373236</c:v>
                </c:pt>
                <c:pt idx="2440">
                  <c:v>298.79223337373236</c:v>
                </c:pt>
                <c:pt idx="2441">
                  <c:v>298.79223337373236</c:v>
                </c:pt>
                <c:pt idx="2442">
                  <c:v>298.79223337373236</c:v>
                </c:pt>
                <c:pt idx="2443">
                  <c:v>298.79223337373236</c:v>
                </c:pt>
                <c:pt idx="2444">
                  <c:v>298.79223337373236</c:v>
                </c:pt>
                <c:pt idx="2445">
                  <c:v>298.79223337373236</c:v>
                </c:pt>
                <c:pt idx="2446">
                  <c:v>298.79223337373236</c:v>
                </c:pt>
                <c:pt idx="2447">
                  <c:v>298.79223337373236</c:v>
                </c:pt>
                <c:pt idx="2448">
                  <c:v>298.79223337373236</c:v>
                </c:pt>
                <c:pt idx="2449">
                  <c:v>298.79223337373236</c:v>
                </c:pt>
                <c:pt idx="2450">
                  <c:v>298.79223337373236</c:v>
                </c:pt>
                <c:pt idx="2451">
                  <c:v>298.79223337373236</c:v>
                </c:pt>
                <c:pt idx="2452">
                  <c:v>298.79223337373236</c:v>
                </c:pt>
                <c:pt idx="2453">
                  <c:v>298.79223337373236</c:v>
                </c:pt>
                <c:pt idx="2454">
                  <c:v>298.79223337373236</c:v>
                </c:pt>
                <c:pt idx="2455">
                  <c:v>298.79223337373236</c:v>
                </c:pt>
                <c:pt idx="2456">
                  <c:v>298.79223337373236</c:v>
                </c:pt>
                <c:pt idx="2457">
                  <c:v>298.79223337373236</c:v>
                </c:pt>
                <c:pt idx="2458">
                  <c:v>298.79223337373236</c:v>
                </c:pt>
                <c:pt idx="2459">
                  <c:v>298.79223337373236</c:v>
                </c:pt>
                <c:pt idx="2460">
                  <c:v>298.79223337373236</c:v>
                </c:pt>
                <c:pt idx="2461">
                  <c:v>298.79223337373236</c:v>
                </c:pt>
                <c:pt idx="2462">
                  <c:v>298.79223337373236</c:v>
                </c:pt>
                <c:pt idx="2463">
                  <c:v>298.79223337373236</c:v>
                </c:pt>
                <c:pt idx="2464">
                  <c:v>298.79223337373236</c:v>
                </c:pt>
                <c:pt idx="2465">
                  <c:v>298.79223337373236</c:v>
                </c:pt>
                <c:pt idx="2466">
                  <c:v>298.79223337373236</c:v>
                </c:pt>
                <c:pt idx="2467">
                  <c:v>298.79223337373236</c:v>
                </c:pt>
                <c:pt idx="2468">
                  <c:v>298.79223337373236</c:v>
                </c:pt>
                <c:pt idx="2469">
                  <c:v>298.79223337373236</c:v>
                </c:pt>
                <c:pt idx="2470">
                  <c:v>298.79223337373236</c:v>
                </c:pt>
                <c:pt idx="2471">
                  <c:v>298.79223337373236</c:v>
                </c:pt>
                <c:pt idx="2472">
                  <c:v>298.79223337373236</c:v>
                </c:pt>
                <c:pt idx="2473">
                  <c:v>298.79223337373236</c:v>
                </c:pt>
                <c:pt idx="2474">
                  <c:v>298.79223337373236</c:v>
                </c:pt>
                <c:pt idx="2475">
                  <c:v>298.79223337373236</c:v>
                </c:pt>
                <c:pt idx="2476">
                  <c:v>298.79223337373236</c:v>
                </c:pt>
                <c:pt idx="2477">
                  <c:v>298.79223337373236</c:v>
                </c:pt>
                <c:pt idx="2478">
                  <c:v>298.79223337373236</c:v>
                </c:pt>
                <c:pt idx="2479">
                  <c:v>298.79223337373236</c:v>
                </c:pt>
                <c:pt idx="2480">
                  <c:v>298.79223337373236</c:v>
                </c:pt>
                <c:pt idx="2481">
                  <c:v>298.79223337373236</c:v>
                </c:pt>
                <c:pt idx="2482">
                  <c:v>298.79223337373236</c:v>
                </c:pt>
                <c:pt idx="2483">
                  <c:v>298.79223337373236</c:v>
                </c:pt>
                <c:pt idx="2484">
                  <c:v>298.79223337373236</c:v>
                </c:pt>
                <c:pt idx="2485">
                  <c:v>298.79223337373236</c:v>
                </c:pt>
                <c:pt idx="2486">
                  <c:v>298.79223337373236</c:v>
                </c:pt>
                <c:pt idx="2487">
                  <c:v>298.79223337373236</c:v>
                </c:pt>
                <c:pt idx="2488">
                  <c:v>298.79223337373236</c:v>
                </c:pt>
                <c:pt idx="2489">
                  <c:v>298.79223337373236</c:v>
                </c:pt>
                <c:pt idx="2490">
                  <c:v>298.79223337373236</c:v>
                </c:pt>
                <c:pt idx="2491">
                  <c:v>298.79223337373236</c:v>
                </c:pt>
                <c:pt idx="2492">
                  <c:v>298.79223337373236</c:v>
                </c:pt>
                <c:pt idx="2493">
                  <c:v>298.79223337373236</c:v>
                </c:pt>
                <c:pt idx="2494">
                  <c:v>298.79223337373236</c:v>
                </c:pt>
                <c:pt idx="2495">
                  <c:v>298.79223337373236</c:v>
                </c:pt>
                <c:pt idx="2496">
                  <c:v>298.79223337373236</c:v>
                </c:pt>
                <c:pt idx="2497">
                  <c:v>298.79223337373236</c:v>
                </c:pt>
                <c:pt idx="2498">
                  <c:v>298.79223337373236</c:v>
                </c:pt>
                <c:pt idx="2499">
                  <c:v>298.79223337373236</c:v>
                </c:pt>
                <c:pt idx="2500">
                  <c:v>298.79223337373236</c:v>
                </c:pt>
                <c:pt idx="2501">
                  <c:v>298.79223337373236</c:v>
                </c:pt>
                <c:pt idx="2502">
                  <c:v>298.79223337373236</c:v>
                </c:pt>
                <c:pt idx="2503">
                  <c:v>298.79223337373236</c:v>
                </c:pt>
                <c:pt idx="2504">
                  <c:v>298.79223337373236</c:v>
                </c:pt>
                <c:pt idx="2505">
                  <c:v>298.79223337373236</c:v>
                </c:pt>
                <c:pt idx="2506">
                  <c:v>298.79223337373236</c:v>
                </c:pt>
                <c:pt idx="2507">
                  <c:v>298.79223337373236</c:v>
                </c:pt>
                <c:pt idx="2508">
                  <c:v>298.79223337373236</c:v>
                </c:pt>
                <c:pt idx="2509">
                  <c:v>298.79223337373236</c:v>
                </c:pt>
                <c:pt idx="2510">
                  <c:v>298.79223337373236</c:v>
                </c:pt>
                <c:pt idx="2511">
                  <c:v>298.79223337373236</c:v>
                </c:pt>
                <c:pt idx="2512">
                  <c:v>298.79223337373236</c:v>
                </c:pt>
                <c:pt idx="2513">
                  <c:v>298.79223337373236</c:v>
                </c:pt>
                <c:pt idx="2514">
                  <c:v>298.79223337373236</c:v>
                </c:pt>
                <c:pt idx="2515">
                  <c:v>298.79223337373236</c:v>
                </c:pt>
                <c:pt idx="2516">
                  <c:v>298.79223337373236</c:v>
                </c:pt>
                <c:pt idx="2517">
                  <c:v>298.79223337373236</c:v>
                </c:pt>
                <c:pt idx="2518">
                  <c:v>298.79223337373236</c:v>
                </c:pt>
                <c:pt idx="2519">
                  <c:v>298.79223337373236</c:v>
                </c:pt>
                <c:pt idx="2520">
                  <c:v>298.79223337373236</c:v>
                </c:pt>
                <c:pt idx="2521">
                  <c:v>298.79223337373236</c:v>
                </c:pt>
                <c:pt idx="2522">
                  <c:v>298.79223337373236</c:v>
                </c:pt>
                <c:pt idx="2523">
                  <c:v>298.79223337373236</c:v>
                </c:pt>
                <c:pt idx="2524">
                  <c:v>298.79223337373236</c:v>
                </c:pt>
                <c:pt idx="2525">
                  <c:v>298.79223337373236</c:v>
                </c:pt>
                <c:pt idx="2526">
                  <c:v>298.79223337373236</c:v>
                </c:pt>
                <c:pt idx="2527">
                  <c:v>298.79223337373236</c:v>
                </c:pt>
                <c:pt idx="2528">
                  <c:v>298.79223337373236</c:v>
                </c:pt>
                <c:pt idx="2529">
                  <c:v>298.79223337373236</c:v>
                </c:pt>
                <c:pt idx="2530">
                  <c:v>298.79223337373236</c:v>
                </c:pt>
                <c:pt idx="2531">
                  <c:v>298.79223337373236</c:v>
                </c:pt>
                <c:pt idx="2532">
                  <c:v>298.79223337373236</c:v>
                </c:pt>
                <c:pt idx="2533">
                  <c:v>298.79223337373236</c:v>
                </c:pt>
                <c:pt idx="2534">
                  <c:v>298.79223337373236</c:v>
                </c:pt>
                <c:pt idx="2535">
                  <c:v>298.79223337373236</c:v>
                </c:pt>
                <c:pt idx="2536">
                  <c:v>298.79223337373236</c:v>
                </c:pt>
                <c:pt idx="2537">
                  <c:v>298.79223337373236</c:v>
                </c:pt>
                <c:pt idx="2538">
                  <c:v>298.79223337373236</c:v>
                </c:pt>
                <c:pt idx="2539">
                  <c:v>298.79223337373236</c:v>
                </c:pt>
                <c:pt idx="2540">
                  <c:v>298.79223337373236</c:v>
                </c:pt>
                <c:pt idx="2541">
                  <c:v>298.79223337373236</c:v>
                </c:pt>
                <c:pt idx="2542">
                  <c:v>298.79223337373236</c:v>
                </c:pt>
                <c:pt idx="2543">
                  <c:v>298.79223337373236</c:v>
                </c:pt>
                <c:pt idx="2544">
                  <c:v>298.79223337373236</c:v>
                </c:pt>
                <c:pt idx="2545">
                  <c:v>298.79223337373236</c:v>
                </c:pt>
                <c:pt idx="2546">
                  <c:v>298.79223337373236</c:v>
                </c:pt>
                <c:pt idx="2547">
                  <c:v>298.79223337373236</c:v>
                </c:pt>
                <c:pt idx="2548">
                  <c:v>298.79223337373236</c:v>
                </c:pt>
                <c:pt idx="2549">
                  <c:v>298.79223337373236</c:v>
                </c:pt>
                <c:pt idx="2550">
                  <c:v>298.79223337373236</c:v>
                </c:pt>
                <c:pt idx="2551">
                  <c:v>298.79223337373236</c:v>
                </c:pt>
                <c:pt idx="2552">
                  <c:v>298.79223337373236</c:v>
                </c:pt>
                <c:pt idx="2553">
                  <c:v>298.79223337373236</c:v>
                </c:pt>
                <c:pt idx="2554">
                  <c:v>298.79223337373236</c:v>
                </c:pt>
                <c:pt idx="2555">
                  <c:v>298.79223337373236</c:v>
                </c:pt>
                <c:pt idx="2556">
                  <c:v>298.79223337373236</c:v>
                </c:pt>
                <c:pt idx="2557">
                  <c:v>298.79223337373236</c:v>
                </c:pt>
                <c:pt idx="2558">
                  <c:v>298.79223337373236</c:v>
                </c:pt>
                <c:pt idx="2559">
                  <c:v>298.79223337373236</c:v>
                </c:pt>
                <c:pt idx="2560">
                  <c:v>298.79223337373236</c:v>
                </c:pt>
                <c:pt idx="2561">
                  <c:v>298.79223337373236</c:v>
                </c:pt>
                <c:pt idx="2562">
                  <c:v>298.79223337373236</c:v>
                </c:pt>
                <c:pt idx="2563">
                  <c:v>298.61301003635913</c:v>
                </c:pt>
                <c:pt idx="2564">
                  <c:v>298.55170903272324</c:v>
                </c:pt>
                <c:pt idx="2565">
                  <c:v>298.55170903272324</c:v>
                </c:pt>
                <c:pt idx="2566">
                  <c:v>298.55170903272324</c:v>
                </c:pt>
                <c:pt idx="2567">
                  <c:v>298.49653812945093</c:v>
                </c:pt>
                <c:pt idx="2568">
                  <c:v>298.49653812945093</c:v>
                </c:pt>
                <c:pt idx="2569">
                  <c:v>298.49653812945093</c:v>
                </c:pt>
                <c:pt idx="2570">
                  <c:v>298.44688431650587</c:v>
                </c:pt>
                <c:pt idx="2571">
                  <c:v>298.30219588485528</c:v>
                </c:pt>
                <c:pt idx="2572">
                  <c:v>298.17197629636973</c:v>
                </c:pt>
                <c:pt idx="2573">
                  <c:v>298.17197629636973</c:v>
                </c:pt>
                <c:pt idx="2574">
                  <c:v>298.05477866673277</c:v>
                </c:pt>
                <c:pt idx="2575">
                  <c:v>297.94930080005952</c:v>
                </c:pt>
                <c:pt idx="2576">
                  <c:v>297.85437072005357</c:v>
                </c:pt>
                <c:pt idx="2577">
                  <c:v>297.85437072005357</c:v>
                </c:pt>
                <c:pt idx="2578">
                  <c:v>297.76893364804823</c:v>
                </c:pt>
                <c:pt idx="2579">
                  <c:v>297.69204028324339</c:v>
                </c:pt>
                <c:pt idx="2580">
                  <c:v>297.62283625491904</c:v>
                </c:pt>
                <c:pt idx="2581">
                  <c:v>297.56055262942715</c:v>
                </c:pt>
                <c:pt idx="2582">
                  <c:v>297.50449736648443</c:v>
                </c:pt>
                <c:pt idx="2583">
                  <c:v>297.65404762983599</c:v>
                </c:pt>
                <c:pt idx="2584">
                  <c:v>297.65404762983599</c:v>
                </c:pt>
                <c:pt idx="2585">
                  <c:v>297.65404762983599</c:v>
                </c:pt>
                <c:pt idx="2586">
                  <c:v>297.68864286685243</c:v>
                </c:pt>
                <c:pt idx="2587">
                  <c:v>297.7197785801672</c:v>
                </c:pt>
                <c:pt idx="2588">
                  <c:v>297.7197785801672</c:v>
                </c:pt>
                <c:pt idx="2589">
                  <c:v>297.64780072215046</c:v>
                </c:pt>
                <c:pt idx="2590">
                  <c:v>297.64780072215046</c:v>
                </c:pt>
                <c:pt idx="2591">
                  <c:v>297.68302064993543</c:v>
                </c:pt>
                <c:pt idx="2592">
                  <c:v>297.71471858494192</c:v>
                </c:pt>
                <c:pt idx="2593">
                  <c:v>297.71471858494192</c:v>
                </c:pt>
                <c:pt idx="2594">
                  <c:v>297.74324672644775</c:v>
                </c:pt>
                <c:pt idx="2595">
                  <c:v>297.76892205380301</c:v>
                </c:pt>
                <c:pt idx="2596">
                  <c:v>297.69202984842269</c:v>
                </c:pt>
                <c:pt idx="2597">
                  <c:v>297.69202984842269</c:v>
                </c:pt>
                <c:pt idx="2598">
                  <c:v>297.72282686358045</c:v>
                </c:pt>
                <c:pt idx="2599">
                  <c:v>297.75054417722242</c:v>
                </c:pt>
                <c:pt idx="2600">
                  <c:v>297.67548975950018</c:v>
                </c:pt>
                <c:pt idx="2601">
                  <c:v>297.67548975950018</c:v>
                </c:pt>
                <c:pt idx="2602">
                  <c:v>297.80794078355012</c:v>
                </c:pt>
                <c:pt idx="2603">
                  <c:v>297.8271467051951</c:v>
                </c:pt>
                <c:pt idx="2604">
                  <c:v>297.74443203467558</c:v>
                </c:pt>
                <c:pt idx="2605">
                  <c:v>297.669988831208</c:v>
                </c:pt>
                <c:pt idx="2606">
                  <c:v>297.70298994808724</c:v>
                </c:pt>
                <c:pt idx="2607">
                  <c:v>297.73269095327851</c:v>
                </c:pt>
                <c:pt idx="2608">
                  <c:v>297.55942185795067</c:v>
                </c:pt>
                <c:pt idx="2609">
                  <c:v>297.40347967215564</c:v>
                </c:pt>
                <c:pt idx="2610">
                  <c:v>297.26313170494012</c:v>
                </c:pt>
                <c:pt idx="2611">
                  <c:v>297.33681853444614</c:v>
                </c:pt>
                <c:pt idx="2612">
                  <c:v>297.30313668100155</c:v>
                </c:pt>
                <c:pt idx="2613">
                  <c:v>297.1728230129014</c:v>
                </c:pt>
                <c:pt idx="2614">
                  <c:v>297.25554071161127</c:v>
                </c:pt>
                <c:pt idx="2615">
                  <c:v>297.32998664045016</c:v>
                </c:pt>
                <c:pt idx="2616">
                  <c:v>297.19698797640518</c:v>
                </c:pt>
                <c:pt idx="2617">
                  <c:v>297.07728917876472</c:v>
                </c:pt>
                <c:pt idx="2618">
                  <c:v>297.26956026088823</c:v>
                </c:pt>
                <c:pt idx="2619">
                  <c:v>297.24260423479939</c:v>
                </c:pt>
                <c:pt idx="2620">
                  <c:v>297.11834381131951</c:v>
                </c:pt>
                <c:pt idx="2621">
                  <c:v>297.00650943018758</c:v>
                </c:pt>
                <c:pt idx="2622">
                  <c:v>297.10585848716886</c:v>
                </c:pt>
                <c:pt idx="2623">
                  <c:v>297.29527263845193</c:v>
                </c:pt>
                <c:pt idx="2624">
                  <c:v>297.26574537460675</c:v>
                </c:pt>
                <c:pt idx="2625">
                  <c:v>297.23917083714605</c:v>
                </c:pt>
                <c:pt idx="2626">
                  <c:v>297.31525375343148</c:v>
                </c:pt>
                <c:pt idx="2627">
                  <c:v>297.28372837808831</c:v>
                </c:pt>
                <c:pt idx="2628">
                  <c:v>297.25535554027948</c:v>
                </c:pt>
                <c:pt idx="2629">
                  <c:v>297.22981998625153</c:v>
                </c:pt>
                <c:pt idx="2630">
                  <c:v>297.30683798762641</c:v>
                </c:pt>
                <c:pt idx="2631">
                  <c:v>297.37615418886378</c:v>
                </c:pt>
                <c:pt idx="2632">
                  <c:v>297.1385387699774</c:v>
                </c:pt>
                <c:pt idx="2633">
                  <c:v>297.02468489297968</c:v>
                </c:pt>
                <c:pt idx="2634">
                  <c:v>297.22221640368167</c:v>
                </c:pt>
                <c:pt idx="2635">
                  <c:v>297.1999947633135</c:v>
                </c:pt>
                <c:pt idx="2636">
                  <c:v>296.97999528698216</c:v>
                </c:pt>
                <c:pt idx="2637">
                  <c:v>296.88199575828395</c:v>
                </c:pt>
                <c:pt idx="2638">
                  <c:v>296.69379618245557</c:v>
                </c:pt>
                <c:pt idx="2639">
                  <c:v>296.69379618245557</c:v>
                </c:pt>
                <c:pt idx="2640">
                  <c:v>296.69379618245557</c:v>
                </c:pt>
                <c:pt idx="2641">
                  <c:v>296.69379618245557</c:v>
                </c:pt>
                <c:pt idx="2642">
                  <c:v>296.69379618245557</c:v>
                </c:pt>
                <c:pt idx="2643">
                  <c:v>296.69379618245557</c:v>
                </c:pt>
                <c:pt idx="2644">
                  <c:v>296.69379618245557</c:v>
                </c:pt>
                <c:pt idx="2645">
                  <c:v>296.69379618245557</c:v>
                </c:pt>
                <c:pt idx="2646">
                  <c:v>296.69379618245557</c:v>
                </c:pt>
                <c:pt idx="2647">
                  <c:v>296.69379618245557</c:v>
                </c:pt>
                <c:pt idx="2648">
                  <c:v>296.69379618245557</c:v>
                </c:pt>
                <c:pt idx="2649">
                  <c:v>296.69379618245557</c:v>
                </c:pt>
                <c:pt idx="2650">
                  <c:v>296.69379618245557</c:v>
                </c:pt>
                <c:pt idx="2651">
                  <c:v>296.69379618245557</c:v>
                </c:pt>
                <c:pt idx="2652">
                  <c:v>296.69379618245557</c:v>
                </c:pt>
                <c:pt idx="2653">
                  <c:v>296.69379618245557</c:v>
                </c:pt>
                <c:pt idx="2654">
                  <c:v>296.69379618245557</c:v>
                </c:pt>
                <c:pt idx="2655">
                  <c:v>296.69379618245557</c:v>
                </c:pt>
                <c:pt idx="2656">
                  <c:v>296.69379618245557</c:v>
                </c:pt>
                <c:pt idx="2657">
                  <c:v>296.69379618245557</c:v>
                </c:pt>
                <c:pt idx="2658">
                  <c:v>296.69379618245557</c:v>
                </c:pt>
                <c:pt idx="2659">
                  <c:v>296.69379618245557</c:v>
                </c:pt>
                <c:pt idx="2660">
                  <c:v>296.69379618245557</c:v>
                </c:pt>
                <c:pt idx="2661">
                  <c:v>296.69379618245557</c:v>
                </c:pt>
                <c:pt idx="2662">
                  <c:v>296.69379618245557</c:v>
                </c:pt>
                <c:pt idx="2663">
                  <c:v>296.69379618245557</c:v>
                </c:pt>
                <c:pt idx="2664">
                  <c:v>296.69379618245557</c:v>
                </c:pt>
                <c:pt idx="2665">
                  <c:v>296.69379618245557</c:v>
                </c:pt>
                <c:pt idx="2666">
                  <c:v>296.69379618245557</c:v>
                </c:pt>
                <c:pt idx="2667">
                  <c:v>296.69379618245557</c:v>
                </c:pt>
                <c:pt idx="2668">
                  <c:v>296.69379618245557</c:v>
                </c:pt>
                <c:pt idx="2669">
                  <c:v>296.69379618245557</c:v>
                </c:pt>
                <c:pt idx="2670">
                  <c:v>296.69379618245557</c:v>
                </c:pt>
                <c:pt idx="2671">
                  <c:v>296.69379618245557</c:v>
                </c:pt>
                <c:pt idx="2672">
                  <c:v>296.69379618245557</c:v>
                </c:pt>
                <c:pt idx="2673">
                  <c:v>296.69379618245557</c:v>
                </c:pt>
                <c:pt idx="2674">
                  <c:v>296.69379618245557</c:v>
                </c:pt>
                <c:pt idx="2675">
                  <c:v>296.69379618245557</c:v>
                </c:pt>
                <c:pt idx="2676">
                  <c:v>296.69379618245557</c:v>
                </c:pt>
                <c:pt idx="2677">
                  <c:v>296.69379618245557</c:v>
                </c:pt>
                <c:pt idx="2678">
                  <c:v>296.69379618245557</c:v>
                </c:pt>
                <c:pt idx="2679">
                  <c:v>296.69379618245557</c:v>
                </c:pt>
                <c:pt idx="2680">
                  <c:v>296.69379618245557</c:v>
                </c:pt>
                <c:pt idx="2681">
                  <c:v>296.69379618245557</c:v>
                </c:pt>
                <c:pt idx="2682">
                  <c:v>296.69379618245557</c:v>
                </c:pt>
                <c:pt idx="2683">
                  <c:v>296.69379618245557</c:v>
                </c:pt>
                <c:pt idx="2684">
                  <c:v>296.69379618245557</c:v>
                </c:pt>
                <c:pt idx="2685">
                  <c:v>296.69379618245557</c:v>
                </c:pt>
                <c:pt idx="2686">
                  <c:v>296.69379618245557</c:v>
                </c:pt>
                <c:pt idx="2687">
                  <c:v>296.69379618245557</c:v>
                </c:pt>
                <c:pt idx="2688">
                  <c:v>296.69379618245557</c:v>
                </c:pt>
                <c:pt idx="2689">
                  <c:v>296.69379618245557</c:v>
                </c:pt>
                <c:pt idx="2690">
                  <c:v>296.69379618245557</c:v>
                </c:pt>
                <c:pt idx="2691">
                  <c:v>296.69379618245557</c:v>
                </c:pt>
                <c:pt idx="2692">
                  <c:v>296.69379618245557</c:v>
                </c:pt>
                <c:pt idx="2693">
                  <c:v>296.69379618245557</c:v>
                </c:pt>
                <c:pt idx="2694">
                  <c:v>296.69379618245557</c:v>
                </c:pt>
                <c:pt idx="2695">
                  <c:v>296.69379618245557</c:v>
                </c:pt>
                <c:pt idx="2696">
                  <c:v>296.69379618245557</c:v>
                </c:pt>
                <c:pt idx="2697">
                  <c:v>296.69379618245557</c:v>
                </c:pt>
                <c:pt idx="2698">
                  <c:v>296.69379618245557</c:v>
                </c:pt>
                <c:pt idx="2699">
                  <c:v>296.69379618245557</c:v>
                </c:pt>
                <c:pt idx="2700">
                  <c:v>296.69379618245557</c:v>
                </c:pt>
                <c:pt idx="2701">
                  <c:v>296.69379618245557</c:v>
                </c:pt>
                <c:pt idx="2702">
                  <c:v>296.69379618245557</c:v>
                </c:pt>
                <c:pt idx="2703">
                  <c:v>296.69379618245557</c:v>
                </c:pt>
                <c:pt idx="2704">
                  <c:v>296.69379618245557</c:v>
                </c:pt>
                <c:pt idx="2705">
                  <c:v>296.69379618245557</c:v>
                </c:pt>
                <c:pt idx="2706">
                  <c:v>296.69379618245557</c:v>
                </c:pt>
                <c:pt idx="2707">
                  <c:v>296.69379618245557</c:v>
                </c:pt>
                <c:pt idx="2708">
                  <c:v>296.69379618245557</c:v>
                </c:pt>
                <c:pt idx="2709">
                  <c:v>296.69379618245557</c:v>
                </c:pt>
                <c:pt idx="2710">
                  <c:v>296.69379618245557</c:v>
                </c:pt>
                <c:pt idx="2711">
                  <c:v>296.69379618245557</c:v>
                </c:pt>
                <c:pt idx="2712">
                  <c:v>296.69379618245557</c:v>
                </c:pt>
                <c:pt idx="2713">
                  <c:v>296.69379618245557</c:v>
                </c:pt>
                <c:pt idx="2714">
                  <c:v>296.69379618245557</c:v>
                </c:pt>
                <c:pt idx="2715">
                  <c:v>296.69379618245557</c:v>
                </c:pt>
                <c:pt idx="2716">
                  <c:v>296.69379618245557</c:v>
                </c:pt>
                <c:pt idx="2717">
                  <c:v>296.69379618245557</c:v>
                </c:pt>
                <c:pt idx="2718">
                  <c:v>296.69379618245557</c:v>
                </c:pt>
                <c:pt idx="2719">
                  <c:v>296.69379618245557</c:v>
                </c:pt>
                <c:pt idx="2720">
                  <c:v>296.69379618245557</c:v>
                </c:pt>
                <c:pt idx="2721">
                  <c:v>296.69379618245557</c:v>
                </c:pt>
                <c:pt idx="2722">
                  <c:v>296.69379618245557</c:v>
                </c:pt>
                <c:pt idx="2723">
                  <c:v>296.69379618245557</c:v>
                </c:pt>
                <c:pt idx="2724">
                  <c:v>296.69379618245557</c:v>
                </c:pt>
                <c:pt idx="2725">
                  <c:v>296.69379618245557</c:v>
                </c:pt>
                <c:pt idx="2726">
                  <c:v>296.69379618245557</c:v>
                </c:pt>
                <c:pt idx="2727">
                  <c:v>296.69379618245557</c:v>
                </c:pt>
                <c:pt idx="2728">
                  <c:v>296.69379618245557</c:v>
                </c:pt>
                <c:pt idx="2729">
                  <c:v>296.69379618245557</c:v>
                </c:pt>
                <c:pt idx="2730">
                  <c:v>296.69379618245557</c:v>
                </c:pt>
                <c:pt idx="2731">
                  <c:v>296.69379618245557</c:v>
                </c:pt>
                <c:pt idx="2732">
                  <c:v>296.69379618245557</c:v>
                </c:pt>
                <c:pt idx="2733">
                  <c:v>296.69379618245557</c:v>
                </c:pt>
                <c:pt idx="2734">
                  <c:v>296.69379618245557</c:v>
                </c:pt>
                <c:pt idx="2735">
                  <c:v>296.69379618245557</c:v>
                </c:pt>
                <c:pt idx="2736">
                  <c:v>296.69379618245557</c:v>
                </c:pt>
                <c:pt idx="2737">
                  <c:v>296.69379618245557</c:v>
                </c:pt>
                <c:pt idx="2738">
                  <c:v>296.69379618245557</c:v>
                </c:pt>
                <c:pt idx="2739">
                  <c:v>296.69379618245557</c:v>
                </c:pt>
                <c:pt idx="2740">
                  <c:v>296.69379618245557</c:v>
                </c:pt>
                <c:pt idx="2741">
                  <c:v>296.69379618245557</c:v>
                </c:pt>
                <c:pt idx="2742">
                  <c:v>296.69379618245557</c:v>
                </c:pt>
                <c:pt idx="2743">
                  <c:v>296.69379618245557</c:v>
                </c:pt>
                <c:pt idx="2744">
                  <c:v>296.69379618245557</c:v>
                </c:pt>
                <c:pt idx="2745">
                  <c:v>296.69379618245557</c:v>
                </c:pt>
                <c:pt idx="2746">
                  <c:v>296.69379618245557</c:v>
                </c:pt>
                <c:pt idx="2747">
                  <c:v>296.69379618245557</c:v>
                </c:pt>
                <c:pt idx="2748">
                  <c:v>296.69379618245557</c:v>
                </c:pt>
                <c:pt idx="2749">
                  <c:v>296.69379618245557</c:v>
                </c:pt>
                <c:pt idx="2750">
                  <c:v>296.69379618245557</c:v>
                </c:pt>
                <c:pt idx="2751">
                  <c:v>296.69379618245557</c:v>
                </c:pt>
                <c:pt idx="2752">
                  <c:v>296.69379618245557</c:v>
                </c:pt>
                <c:pt idx="2753">
                  <c:v>296.69379618245557</c:v>
                </c:pt>
                <c:pt idx="2754">
                  <c:v>296.69379618245557</c:v>
                </c:pt>
                <c:pt idx="2755">
                  <c:v>296.69379618245557</c:v>
                </c:pt>
                <c:pt idx="2756">
                  <c:v>296.69379618245557</c:v>
                </c:pt>
                <c:pt idx="2757">
                  <c:v>296.69379618245557</c:v>
                </c:pt>
                <c:pt idx="2758">
                  <c:v>296.69379618245557</c:v>
                </c:pt>
                <c:pt idx="2759">
                  <c:v>296.69379618245557</c:v>
                </c:pt>
                <c:pt idx="2760">
                  <c:v>296.69379618245557</c:v>
                </c:pt>
                <c:pt idx="2761">
                  <c:v>296.69379618245557</c:v>
                </c:pt>
                <c:pt idx="2762">
                  <c:v>296.69379618245557</c:v>
                </c:pt>
                <c:pt idx="2763">
                  <c:v>296.69379618245557</c:v>
                </c:pt>
                <c:pt idx="2764">
                  <c:v>296.69379618245557</c:v>
                </c:pt>
                <c:pt idx="2765">
                  <c:v>296.69379618245557</c:v>
                </c:pt>
                <c:pt idx="2766">
                  <c:v>296.69379618245557</c:v>
                </c:pt>
                <c:pt idx="2767">
                  <c:v>296.69379618245557</c:v>
                </c:pt>
                <c:pt idx="2768">
                  <c:v>296.69379618245557</c:v>
                </c:pt>
                <c:pt idx="2769">
                  <c:v>296.69379618245557</c:v>
                </c:pt>
                <c:pt idx="2770">
                  <c:v>296.69379618245557</c:v>
                </c:pt>
                <c:pt idx="2771">
                  <c:v>296.69379618245557</c:v>
                </c:pt>
                <c:pt idx="2772">
                  <c:v>296.69379618245557</c:v>
                </c:pt>
                <c:pt idx="2773">
                  <c:v>296.69379618245557</c:v>
                </c:pt>
                <c:pt idx="2774">
                  <c:v>296.69379618245557</c:v>
                </c:pt>
                <c:pt idx="2775">
                  <c:v>296.69379618245557</c:v>
                </c:pt>
                <c:pt idx="2776">
                  <c:v>296.69379618245557</c:v>
                </c:pt>
                <c:pt idx="2777">
                  <c:v>296.69379618245557</c:v>
                </c:pt>
                <c:pt idx="2778">
                  <c:v>296.69379618245557</c:v>
                </c:pt>
                <c:pt idx="2779">
                  <c:v>296.69379618245557</c:v>
                </c:pt>
                <c:pt idx="2780">
                  <c:v>296.69379618245557</c:v>
                </c:pt>
                <c:pt idx="2781">
                  <c:v>296.69379618245557</c:v>
                </c:pt>
                <c:pt idx="2782">
                  <c:v>296.69379618245557</c:v>
                </c:pt>
                <c:pt idx="2783">
                  <c:v>296.69379618245557</c:v>
                </c:pt>
                <c:pt idx="2784">
                  <c:v>296.69379618245557</c:v>
                </c:pt>
                <c:pt idx="2785">
                  <c:v>296.69379618245557</c:v>
                </c:pt>
                <c:pt idx="2786">
                  <c:v>296.69379618245557</c:v>
                </c:pt>
                <c:pt idx="2787">
                  <c:v>296.69379618245557</c:v>
                </c:pt>
                <c:pt idx="2788">
                  <c:v>296.69379618245557</c:v>
                </c:pt>
                <c:pt idx="2789">
                  <c:v>296.69379618245557</c:v>
                </c:pt>
                <c:pt idx="2790">
                  <c:v>296.69379618245557</c:v>
                </c:pt>
                <c:pt idx="2791">
                  <c:v>296.69379618245557</c:v>
                </c:pt>
                <c:pt idx="2792">
                  <c:v>296.69379618245557</c:v>
                </c:pt>
                <c:pt idx="2793">
                  <c:v>296.69379618245557</c:v>
                </c:pt>
                <c:pt idx="2794">
                  <c:v>296.69379618245557</c:v>
                </c:pt>
                <c:pt idx="2795">
                  <c:v>296.69379618245557</c:v>
                </c:pt>
                <c:pt idx="2796">
                  <c:v>296.69379618245557</c:v>
                </c:pt>
                <c:pt idx="2797">
                  <c:v>296.69379618245557</c:v>
                </c:pt>
                <c:pt idx="2798">
                  <c:v>296.69379618245557</c:v>
                </c:pt>
                <c:pt idx="2799">
                  <c:v>296.69379618245557</c:v>
                </c:pt>
                <c:pt idx="2800">
                  <c:v>296.69379618245557</c:v>
                </c:pt>
                <c:pt idx="2801">
                  <c:v>296.69379618245557</c:v>
                </c:pt>
                <c:pt idx="2802">
                  <c:v>296.69379618245557</c:v>
                </c:pt>
                <c:pt idx="2803">
                  <c:v>296.69379618245557</c:v>
                </c:pt>
                <c:pt idx="2804">
                  <c:v>296.69379618245557</c:v>
                </c:pt>
                <c:pt idx="2805">
                  <c:v>296.69379618245557</c:v>
                </c:pt>
                <c:pt idx="2806">
                  <c:v>296.69379618245557</c:v>
                </c:pt>
                <c:pt idx="2807">
                  <c:v>296.69379618245557</c:v>
                </c:pt>
                <c:pt idx="2808">
                  <c:v>296.69379618245557</c:v>
                </c:pt>
                <c:pt idx="2809">
                  <c:v>296.69379618245557</c:v>
                </c:pt>
                <c:pt idx="2810">
                  <c:v>296.69379618245557</c:v>
                </c:pt>
                <c:pt idx="2811">
                  <c:v>296.69379618245557</c:v>
                </c:pt>
                <c:pt idx="2812">
                  <c:v>296.69379618245557</c:v>
                </c:pt>
                <c:pt idx="2813">
                  <c:v>296.69379618245557</c:v>
                </c:pt>
                <c:pt idx="2814">
                  <c:v>296.69379618245557</c:v>
                </c:pt>
                <c:pt idx="2815">
                  <c:v>296.69379618245557</c:v>
                </c:pt>
                <c:pt idx="2816">
                  <c:v>296.69379618245557</c:v>
                </c:pt>
                <c:pt idx="2817">
                  <c:v>296.69379618245557</c:v>
                </c:pt>
                <c:pt idx="2818">
                  <c:v>296.69379618245557</c:v>
                </c:pt>
                <c:pt idx="2819">
                  <c:v>296.69379618245557</c:v>
                </c:pt>
                <c:pt idx="2820">
                  <c:v>296.69379618245557</c:v>
                </c:pt>
                <c:pt idx="2821">
                  <c:v>296.69379618245557</c:v>
                </c:pt>
                <c:pt idx="2822">
                  <c:v>296.69379618245557</c:v>
                </c:pt>
                <c:pt idx="2823">
                  <c:v>296.69379618245557</c:v>
                </c:pt>
                <c:pt idx="2824">
                  <c:v>296.69379618245557</c:v>
                </c:pt>
                <c:pt idx="2825">
                  <c:v>296.69379618245557</c:v>
                </c:pt>
                <c:pt idx="2826">
                  <c:v>296.69379618245557</c:v>
                </c:pt>
                <c:pt idx="2827">
                  <c:v>296.69379618245557</c:v>
                </c:pt>
                <c:pt idx="2828">
                  <c:v>296.69379618245557</c:v>
                </c:pt>
                <c:pt idx="2829">
                  <c:v>296.52441656421001</c:v>
                </c:pt>
                <c:pt idx="2830">
                  <c:v>296.52441656421001</c:v>
                </c:pt>
                <c:pt idx="2831">
                  <c:v>296.52441656421001</c:v>
                </c:pt>
                <c:pt idx="2832">
                  <c:v>296.37197490778902</c:v>
                </c:pt>
                <c:pt idx="2833">
                  <c:v>296.37197490778902</c:v>
                </c:pt>
                <c:pt idx="2834">
                  <c:v>296.37197490778902</c:v>
                </c:pt>
                <c:pt idx="2835">
                  <c:v>296.13477741701013</c:v>
                </c:pt>
                <c:pt idx="2836">
                  <c:v>295.92129967530911</c:v>
                </c:pt>
                <c:pt idx="2837">
                  <c:v>295.82916970777819</c:v>
                </c:pt>
                <c:pt idx="2838">
                  <c:v>295.54625273700037</c:v>
                </c:pt>
                <c:pt idx="2839">
                  <c:v>295.19162746330034</c:v>
                </c:pt>
                <c:pt idx="2840">
                  <c:v>295.07246471697027</c:v>
                </c:pt>
                <c:pt idx="2841">
                  <c:v>294.96521824527321</c:v>
                </c:pt>
                <c:pt idx="2842">
                  <c:v>294.76869642074593</c:v>
                </c:pt>
                <c:pt idx="2843">
                  <c:v>294.49182677867134</c:v>
                </c:pt>
                <c:pt idx="2844">
                  <c:v>294.34264410080425</c:v>
                </c:pt>
                <c:pt idx="2845">
                  <c:v>294.30837969072383</c:v>
                </c:pt>
                <c:pt idx="2846">
                  <c:v>294.17754172165144</c:v>
                </c:pt>
                <c:pt idx="2847">
                  <c:v>293.95978754948629</c:v>
                </c:pt>
                <c:pt idx="2848">
                  <c:v>294.06380879453769</c:v>
                </c:pt>
                <c:pt idx="2849">
                  <c:v>294.05742791508391</c:v>
                </c:pt>
                <c:pt idx="2850">
                  <c:v>293.95168512357554</c:v>
                </c:pt>
                <c:pt idx="2851">
                  <c:v>293.85651661121801</c:v>
                </c:pt>
                <c:pt idx="2852">
                  <c:v>293.9708649500962</c:v>
                </c:pt>
                <c:pt idx="2853">
                  <c:v>293.97377845508657</c:v>
                </c:pt>
                <c:pt idx="2854">
                  <c:v>293.87640060957796</c:v>
                </c:pt>
                <c:pt idx="2855">
                  <c:v>293.88876054862016</c:v>
                </c:pt>
                <c:pt idx="2856">
                  <c:v>293.99988449375815</c:v>
                </c:pt>
                <c:pt idx="2857">
                  <c:v>294.09989604438232</c:v>
                </c:pt>
                <c:pt idx="2858">
                  <c:v>293.98990643994409</c:v>
                </c:pt>
                <c:pt idx="2859">
                  <c:v>293.99091579594966</c:v>
                </c:pt>
                <c:pt idx="2860">
                  <c:v>294.09182421635472</c:v>
                </c:pt>
                <c:pt idx="2861">
                  <c:v>294.18264179471925</c:v>
                </c:pt>
                <c:pt idx="2862">
                  <c:v>293.96437761524732</c:v>
                </c:pt>
                <c:pt idx="2863">
                  <c:v>293.86793985372259</c:v>
                </c:pt>
                <c:pt idx="2864">
                  <c:v>293.8811458683503</c:v>
                </c:pt>
                <c:pt idx="2865">
                  <c:v>293.79303128151531</c:v>
                </c:pt>
                <c:pt idx="2866">
                  <c:v>293.79303128151531</c:v>
                </c:pt>
                <c:pt idx="2867">
                  <c:v>293.71372815336377</c:v>
                </c:pt>
                <c:pt idx="2868">
                  <c:v>293.64235533802741</c:v>
                </c:pt>
                <c:pt idx="2869">
                  <c:v>293.47811980422466</c:v>
                </c:pt>
                <c:pt idx="2870">
                  <c:v>293.47811980422466</c:v>
                </c:pt>
                <c:pt idx="2871">
                  <c:v>293.47811980422466</c:v>
                </c:pt>
                <c:pt idx="2872">
                  <c:v>293.33030782380217</c:v>
                </c:pt>
                <c:pt idx="2873">
                  <c:v>293.33030782380217</c:v>
                </c:pt>
                <c:pt idx="2874">
                  <c:v>293.33030782380217</c:v>
                </c:pt>
                <c:pt idx="2875">
                  <c:v>293.33030782380217</c:v>
                </c:pt>
                <c:pt idx="2876">
                  <c:v>293.33030782380217</c:v>
                </c:pt>
                <c:pt idx="2877">
                  <c:v>293.33030782380217</c:v>
                </c:pt>
                <c:pt idx="2878">
                  <c:v>293.33030782380217</c:v>
                </c:pt>
                <c:pt idx="2879">
                  <c:v>293.33030782380217</c:v>
                </c:pt>
                <c:pt idx="2880">
                  <c:v>293.33030782380217</c:v>
                </c:pt>
                <c:pt idx="2881">
                  <c:v>293.33030782380217</c:v>
                </c:pt>
                <c:pt idx="2882">
                  <c:v>293.33030782380217</c:v>
                </c:pt>
                <c:pt idx="2883">
                  <c:v>293.33030782380217</c:v>
                </c:pt>
                <c:pt idx="2884">
                  <c:v>293.33030782380217</c:v>
                </c:pt>
                <c:pt idx="2885">
                  <c:v>293.33030782380217</c:v>
                </c:pt>
                <c:pt idx="2886">
                  <c:v>293.33030782380217</c:v>
                </c:pt>
                <c:pt idx="2887">
                  <c:v>293.33030782380217</c:v>
                </c:pt>
                <c:pt idx="2888">
                  <c:v>293.33030782380217</c:v>
                </c:pt>
                <c:pt idx="2889">
                  <c:v>293.33030782380217</c:v>
                </c:pt>
                <c:pt idx="2890">
                  <c:v>293.33030782380217</c:v>
                </c:pt>
                <c:pt idx="2891">
                  <c:v>293.33030782380217</c:v>
                </c:pt>
                <c:pt idx="2892">
                  <c:v>293.33030782380217</c:v>
                </c:pt>
                <c:pt idx="2893">
                  <c:v>293.33030782380217</c:v>
                </c:pt>
                <c:pt idx="2894">
                  <c:v>293.33030782380217</c:v>
                </c:pt>
                <c:pt idx="2895">
                  <c:v>293.33030782380217</c:v>
                </c:pt>
                <c:pt idx="2896">
                  <c:v>293.33030782380217</c:v>
                </c:pt>
                <c:pt idx="2897">
                  <c:v>293.33030782380217</c:v>
                </c:pt>
                <c:pt idx="2898">
                  <c:v>293.33030782380217</c:v>
                </c:pt>
                <c:pt idx="2899">
                  <c:v>293.33030782380217</c:v>
                </c:pt>
                <c:pt idx="2900">
                  <c:v>293.33030782380217</c:v>
                </c:pt>
                <c:pt idx="2901">
                  <c:v>293.33030782380217</c:v>
                </c:pt>
                <c:pt idx="2902">
                  <c:v>293.33030782380217</c:v>
                </c:pt>
                <c:pt idx="2903">
                  <c:v>293.33030782380217</c:v>
                </c:pt>
                <c:pt idx="2904">
                  <c:v>293.33030782380217</c:v>
                </c:pt>
                <c:pt idx="2905">
                  <c:v>293.33030782380217</c:v>
                </c:pt>
                <c:pt idx="2906">
                  <c:v>293.33030782380217</c:v>
                </c:pt>
                <c:pt idx="2907">
                  <c:v>293.33030782380217</c:v>
                </c:pt>
                <c:pt idx="2908">
                  <c:v>293.33030782380217</c:v>
                </c:pt>
                <c:pt idx="2909">
                  <c:v>293.33030782380217</c:v>
                </c:pt>
                <c:pt idx="2910">
                  <c:v>293.33030782380217</c:v>
                </c:pt>
                <c:pt idx="2911">
                  <c:v>293.33030782380217</c:v>
                </c:pt>
                <c:pt idx="2912">
                  <c:v>293.33030782380217</c:v>
                </c:pt>
                <c:pt idx="2913">
                  <c:v>293.33030782380217</c:v>
                </c:pt>
                <c:pt idx="2914">
                  <c:v>293.33030782380217</c:v>
                </c:pt>
                <c:pt idx="2915">
                  <c:v>293.33030782380217</c:v>
                </c:pt>
                <c:pt idx="2916">
                  <c:v>293.33030782380217</c:v>
                </c:pt>
                <c:pt idx="2917">
                  <c:v>293.33030782380217</c:v>
                </c:pt>
                <c:pt idx="2918">
                  <c:v>293.33030782380217</c:v>
                </c:pt>
                <c:pt idx="2919">
                  <c:v>293.33030782380217</c:v>
                </c:pt>
                <c:pt idx="2920">
                  <c:v>293.33030782380217</c:v>
                </c:pt>
                <c:pt idx="2921">
                  <c:v>293.33030782380217</c:v>
                </c:pt>
                <c:pt idx="2922">
                  <c:v>293.33030782380217</c:v>
                </c:pt>
                <c:pt idx="2923">
                  <c:v>293.33030782380217</c:v>
                </c:pt>
                <c:pt idx="2924">
                  <c:v>293.33030782380217</c:v>
                </c:pt>
                <c:pt idx="2925">
                  <c:v>293.33030782380217</c:v>
                </c:pt>
                <c:pt idx="2926">
                  <c:v>293.33030782380217</c:v>
                </c:pt>
                <c:pt idx="2927">
                  <c:v>293.33030782380217</c:v>
                </c:pt>
                <c:pt idx="2928">
                  <c:v>293.33030782380217</c:v>
                </c:pt>
                <c:pt idx="2929">
                  <c:v>293.33030782380217</c:v>
                </c:pt>
                <c:pt idx="2930">
                  <c:v>293.33030782380217</c:v>
                </c:pt>
                <c:pt idx="2931">
                  <c:v>293.33030782380217</c:v>
                </c:pt>
                <c:pt idx="2932">
                  <c:v>293.33030782380217</c:v>
                </c:pt>
                <c:pt idx="2933">
                  <c:v>293.33030782380217</c:v>
                </c:pt>
                <c:pt idx="2934">
                  <c:v>293.33030782380217</c:v>
                </c:pt>
                <c:pt idx="2935">
                  <c:v>293.33030782380217</c:v>
                </c:pt>
                <c:pt idx="2936">
                  <c:v>293.33030782380217</c:v>
                </c:pt>
                <c:pt idx="2937">
                  <c:v>293.33030782380217</c:v>
                </c:pt>
                <c:pt idx="2938">
                  <c:v>293.33030782380217</c:v>
                </c:pt>
                <c:pt idx="2939">
                  <c:v>293.33030782380217</c:v>
                </c:pt>
                <c:pt idx="2940">
                  <c:v>293.33030782380217</c:v>
                </c:pt>
                <c:pt idx="2941">
                  <c:v>293.33030782380217</c:v>
                </c:pt>
                <c:pt idx="2942">
                  <c:v>293.33030782380217</c:v>
                </c:pt>
                <c:pt idx="2943">
                  <c:v>293.33030782380217</c:v>
                </c:pt>
                <c:pt idx="2944">
                  <c:v>293.33030782380217</c:v>
                </c:pt>
                <c:pt idx="2945">
                  <c:v>293.33030782380217</c:v>
                </c:pt>
                <c:pt idx="2946">
                  <c:v>293.33030782380217</c:v>
                </c:pt>
                <c:pt idx="2947">
                  <c:v>293.33030782380217</c:v>
                </c:pt>
                <c:pt idx="2948">
                  <c:v>293.33030782380217</c:v>
                </c:pt>
                <c:pt idx="2949">
                  <c:v>293.33030782380217</c:v>
                </c:pt>
                <c:pt idx="2950">
                  <c:v>293.33030782380217</c:v>
                </c:pt>
                <c:pt idx="2951">
                  <c:v>293.33030782380217</c:v>
                </c:pt>
                <c:pt idx="2952">
                  <c:v>293.33030782380217</c:v>
                </c:pt>
                <c:pt idx="2953">
                  <c:v>293.33030782380217</c:v>
                </c:pt>
                <c:pt idx="2954">
                  <c:v>293.33030782380217</c:v>
                </c:pt>
                <c:pt idx="2955">
                  <c:v>293.33030782380217</c:v>
                </c:pt>
                <c:pt idx="2956">
                  <c:v>293.33030782380217</c:v>
                </c:pt>
                <c:pt idx="2957">
                  <c:v>293.33030782380217</c:v>
                </c:pt>
                <c:pt idx="2958">
                  <c:v>293.33030782380217</c:v>
                </c:pt>
                <c:pt idx="2959">
                  <c:v>293.33030782380217</c:v>
                </c:pt>
                <c:pt idx="2960">
                  <c:v>293.33030782380217</c:v>
                </c:pt>
                <c:pt idx="2961">
                  <c:v>293.33030782380217</c:v>
                </c:pt>
                <c:pt idx="2962">
                  <c:v>293.33030782380217</c:v>
                </c:pt>
                <c:pt idx="2963">
                  <c:v>293.33030782380217</c:v>
                </c:pt>
                <c:pt idx="2964">
                  <c:v>293.33030782380217</c:v>
                </c:pt>
                <c:pt idx="2965">
                  <c:v>293.33030782380217</c:v>
                </c:pt>
                <c:pt idx="2966">
                  <c:v>293.33030782380217</c:v>
                </c:pt>
                <c:pt idx="2967">
                  <c:v>293.33030782380217</c:v>
                </c:pt>
                <c:pt idx="2968">
                  <c:v>293.33030782380217</c:v>
                </c:pt>
                <c:pt idx="2969">
                  <c:v>293.33030782380217</c:v>
                </c:pt>
                <c:pt idx="2970">
                  <c:v>293.33030782380217</c:v>
                </c:pt>
                <c:pt idx="2971">
                  <c:v>293.33030782380217</c:v>
                </c:pt>
                <c:pt idx="2972">
                  <c:v>293.33030782380217</c:v>
                </c:pt>
                <c:pt idx="2973">
                  <c:v>293.33030782380217</c:v>
                </c:pt>
                <c:pt idx="2974">
                  <c:v>293.33030782380217</c:v>
                </c:pt>
                <c:pt idx="2975">
                  <c:v>293.33030782380217</c:v>
                </c:pt>
                <c:pt idx="2976">
                  <c:v>293.33030782380217</c:v>
                </c:pt>
                <c:pt idx="2977">
                  <c:v>293.33030782380217</c:v>
                </c:pt>
                <c:pt idx="2978">
                  <c:v>293.33030782380217</c:v>
                </c:pt>
                <c:pt idx="2979">
                  <c:v>293.33030782380217</c:v>
                </c:pt>
                <c:pt idx="2980">
                  <c:v>293.33030782380217</c:v>
                </c:pt>
                <c:pt idx="2981">
                  <c:v>293.33030782380217</c:v>
                </c:pt>
                <c:pt idx="2982">
                  <c:v>293.33030782380217</c:v>
                </c:pt>
                <c:pt idx="2983">
                  <c:v>293.33030782380217</c:v>
                </c:pt>
                <c:pt idx="2984">
                  <c:v>293.33030782380217</c:v>
                </c:pt>
                <c:pt idx="2985">
                  <c:v>293.33030782380217</c:v>
                </c:pt>
                <c:pt idx="2986">
                  <c:v>293.33030782380217</c:v>
                </c:pt>
                <c:pt idx="2987">
                  <c:v>293.33030782380217</c:v>
                </c:pt>
                <c:pt idx="2988">
                  <c:v>293.33030782380217</c:v>
                </c:pt>
                <c:pt idx="2989">
                  <c:v>293.33030782380217</c:v>
                </c:pt>
                <c:pt idx="2990">
                  <c:v>293.33030782380217</c:v>
                </c:pt>
                <c:pt idx="2991">
                  <c:v>293.33030782380217</c:v>
                </c:pt>
                <c:pt idx="2992">
                  <c:v>293.33030782380217</c:v>
                </c:pt>
                <c:pt idx="2993">
                  <c:v>293.33030782380217</c:v>
                </c:pt>
                <c:pt idx="2994">
                  <c:v>293.33030782380217</c:v>
                </c:pt>
                <c:pt idx="2995">
                  <c:v>293.33030782380217</c:v>
                </c:pt>
                <c:pt idx="2996">
                  <c:v>293.33030782380217</c:v>
                </c:pt>
                <c:pt idx="2997">
                  <c:v>293.33030782380217</c:v>
                </c:pt>
                <c:pt idx="2998">
                  <c:v>293.33030782380217</c:v>
                </c:pt>
                <c:pt idx="2999">
                  <c:v>293.33030782380217</c:v>
                </c:pt>
                <c:pt idx="3000">
                  <c:v>293.33030782380217</c:v>
                </c:pt>
                <c:pt idx="3001">
                  <c:v>293.33030782380217</c:v>
                </c:pt>
                <c:pt idx="3002">
                  <c:v>293.33030782380217</c:v>
                </c:pt>
                <c:pt idx="3003">
                  <c:v>293.33030782380217</c:v>
                </c:pt>
                <c:pt idx="3004">
                  <c:v>293.33030782380217</c:v>
                </c:pt>
                <c:pt idx="3005">
                  <c:v>293.33030782380217</c:v>
                </c:pt>
                <c:pt idx="3006">
                  <c:v>293.33030782380217</c:v>
                </c:pt>
                <c:pt idx="3007">
                  <c:v>293.33030782380217</c:v>
                </c:pt>
                <c:pt idx="3008">
                  <c:v>293.33030782380217</c:v>
                </c:pt>
                <c:pt idx="3009">
                  <c:v>293.33030782380217</c:v>
                </c:pt>
                <c:pt idx="3010">
                  <c:v>293.33030782380217</c:v>
                </c:pt>
                <c:pt idx="3011">
                  <c:v>293.33030782380217</c:v>
                </c:pt>
                <c:pt idx="3012">
                  <c:v>293.33030782380217</c:v>
                </c:pt>
                <c:pt idx="3013">
                  <c:v>293.33030782380217</c:v>
                </c:pt>
                <c:pt idx="3014">
                  <c:v>293.33030782380217</c:v>
                </c:pt>
                <c:pt idx="3015">
                  <c:v>293.33030782380217</c:v>
                </c:pt>
                <c:pt idx="3016">
                  <c:v>293.33030782380217</c:v>
                </c:pt>
                <c:pt idx="3017">
                  <c:v>293.33030782380217</c:v>
                </c:pt>
                <c:pt idx="3018">
                  <c:v>293.33030782380217</c:v>
                </c:pt>
                <c:pt idx="3019">
                  <c:v>293.33030782380217</c:v>
                </c:pt>
                <c:pt idx="3020">
                  <c:v>293.33030782380217</c:v>
                </c:pt>
                <c:pt idx="3021">
                  <c:v>293.33030782380217</c:v>
                </c:pt>
                <c:pt idx="3022">
                  <c:v>293.33030782380217</c:v>
                </c:pt>
                <c:pt idx="3023">
                  <c:v>293.33030782380217</c:v>
                </c:pt>
                <c:pt idx="3024">
                  <c:v>293.33030782380217</c:v>
                </c:pt>
                <c:pt idx="3025">
                  <c:v>293.33030782380217</c:v>
                </c:pt>
                <c:pt idx="3026">
                  <c:v>293.33030782380217</c:v>
                </c:pt>
                <c:pt idx="3027">
                  <c:v>293.33030782380217</c:v>
                </c:pt>
                <c:pt idx="3028">
                  <c:v>293.33030782380217</c:v>
                </c:pt>
                <c:pt idx="3029">
                  <c:v>293.33030782380217</c:v>
                </c:pt>
                <c:pt idx="3030">
                  <c:v>293.33030782380217</c:v>
                </c:pt>
                <c:pt idx="3031">
                  <c:v>293.33030782380217</c:v>
                </c:pt>
                <c:pt idx="3032">
                  <c:v>293.33030782380217</c:v>
                </c:pt>
                <c:pt idx="3033">
                  <c:v>293.33030782380217</c:v>
                </c:pt>
                <c:pt idx="3034">
                  <c:v>293.33030782380217</c:v>
                </c:pt>
                <c:pt idx="3035">
                  <c:v>293.33030782380217</c:v>
                </c:pt>
                <c:pt idx="3036">
                  <c:v>293.33030782380217</c:v>
                </c:pt>
                <c:pt idx="3037">
                  <c:v>293.33030782380217</c:v>
                </c:pt>
                <c:pt idx="3038">
                  <c:v>293.33030782380217</c:v>
                </c:pt>
                <c:pt idx="3039">
                  <c:v>293.33030782380217</c:v>
                </c:pt>
                <c:pt idx="3040">
                  <c:v>293.33030782380217</c:v>
                </c:pt>
                <c:pt idx="3041">
                  <c:v>293.33030782380217</c:v>
                </c:pt>
                <c:pt idx="3042">
                  <c:v>293.33030782380217</c:v>
                </c:pt>
                <c:pt idx="3043">
                  <c:v>293.33030782380217</c:v>
                </c:pt>
                <c:pt idx="3044">
                  <c:v>293.33030782380217</c:v>
                </c:pt>
                <c:pt idx="3045">
                  <c:v>293.33030782380217</c:v>
                </c:pt>
                <c:pt idx="3046">
                  <c:v>293.39727704142194</c:v>
                </c:pt>
                <c:pt idx="3047">
                  <c:v>293.35754933727975</c:v>
                </c:pt>
                <c:pt idx="3048">
                  <c:v>293.32179440355179</c:v>
                </c:pt>
                <c:pt idx="3049">
                  <c:v>293.38961496319661</c:v>
                </c:pt>
                <c:pt idx="3050">
                  <c:v>293.65065346687697</c:v>
                </c:pt>
                <c:pt idx="3051">
                  <c:v>293.88558812018931</c:v>
                </c:pt>
                <c:pt idx="3052">
                  <c:v>293.79702930817041</c:v>
                </c:pt>
                <c:pt idx="3053">
                  <c:v>293.91732637735339</c:v>
                </c:pt>
                <c:pt idx="3054">
                  <c:v>294.12559373961807</c:v>
                </c:pt>
                <c:pt idx="3055">
                  <c:v>294.21303436565626</c:v>
                </c:pt>
                <c:pt idx="3056">
                  <c:v>294.09173092909066</c:v>
                </c:pt>
                <c:pt idx="3057">
                  <c:v>294.18255783618162</c:v>
                </c:pt>
                <c:pt idx="3058">
                  <c:v>294.26430205256344</c:v>
                </c:pt>
                <c:pt idx="3059">
                  <c:v>294.43787184730712</c:v>
                </c:pt>
                <c:pt idx="3060">
                  <c:v>294.49408466257643</c:v>
                </c:pt>
                <c:pt idx="3061">
                  <c:v>294.3446761963188</c:v>
                </c:pt>
                <c:pt idx="3062">
                  <c:v>294.61020857668694</c:v>
                </c:pt>
                <c:pt idx="3063">
                  <c:v>294.64918771901824</c:v>
                </c:pt>
                <c:pt idx="3064">
                  <c:v>294.48426894711645</c:v>
                </c:pt>
                <c:pt idx="3065">
                  <c:v>294.5358420524048</c:v>
                </c:pt>
                <c:pt idx="3066">
                  <c:v>294.68225784716435</c:v>
                </c:pt>
                <c:pt idx="3067">
                  <c:v>294.6140320624479</c:v>
                </c:pt>
                <c:pt idx="3068">
                  <c:v>294.55262885620311</c:v>
                </c:pt>
                <c:pt idx="3069">
                  <c:v>294.39736597058283</c:v>
                </c:pt>
                <c:pt idx="3070">
                  <c:v>294.45762937352453</c:v>
                </c:pt>
                <c:pt idx="3071">
                  <c:v>294.41186643617203</c:v>
                </c:pt>
                <c:pt idx="3072">
                  <c:v>294.37067979255482</c:v>
                </c:pt>
                <c:pt idx="3073">
                  <c:v>294.33361181329934</c:v>
                </c:pt>
                <c:pt idx="3074">
                  <c:v>294.40025063196941</c:v>
                </c:pt>
                <c:pt idx="3075">
                  <c:v>294.4602255687725</c:v>
                </c:pt>
                <c:pt idx="3076">
                  <c:v>294.31420301189524</c:v>
                </c:pt>
                <c:pt idx="3077">
                  <c:v>294.18278271070574</c:v>
                </c:pt>
                <c:pt idx="3078">
                  <c:v>294.26450443963518</c:v>
                </c:pt>
                <c:pt idx="3079">
                  <c:v>294.33805399567166</c:v>
                </c:pt>
                <c:pt idx="3080">
                  <c:v>294.20424859610449</c:v>
                </c:pt>
                <c:pt idx="3081">
                  <c:v>294.28382373649407</c:v>
                </c:pt>
                <c:pt idx="3082">
                  <c:v>294.45544136284468</c:v>
                </c:pt>
                <c:pt idx="3083">
                  <c:v>294.50989722656021</c:v>
                </c:pt>
                <c:pt idx="3084">
                  <c:v>294.35890750390422</c:v>
                </c:pt>
                <c:pt idx="3085">
                  <c:v>294.3230167535138</c:v>
                </c:pt>
                <c:pt idx="3086">
                  <c:v>294.49071507816245</c:v>
                </c:pt>
                <c:pt idx="3087">
                  <c:v>294.44164357034617</c:v>
                </c:pt>
                <c:pt idx="3088">
                  <c:v>294.29747921331159</c:v>
                </c:pt>
                <c:pt idx="3089">
                  <c:v>294.16773129198043</c:v>
                </c:pt>
                <c:pt idx="3090">
                  <c:v>294.25095816278241</c:v>
                </c:pt>
                <c:pt idx="3091">
                  <c:v>294.32586234650415</c:v>
                </c:pt>
                <c:pt idx="3092">
                  <c:v>294.19327611185378</c:v>
                </c:pt>
                <c:pt idx="3093">
                  <c:v>294.17394850066836</c:v>
                </c:pt>
                <c:pt idx="3094">
                  <c:v>294.35655365060154</c:v>
                </c:pt>
                <c:pt idx="3095">
                  <c:v>294.4208982855414</c:v>
                </c:pt>
                <c:pt idx="3096">
                  <c:v>294.17880845698727</c:v>
                </c:pt>
                <c:pt idx="3097">
                  <c:v>294.26092761128854</c:v>
                </c:pt>
                <c:pt idx="3098">
                  <c:v>294.33483485015967</c:v>
                </c:pt>
                <c:pt idx="3099">
                  <c:v>294.30135136514366</c:v>
                </c:pt>
                <c:pt idx="3100">
                  <c:v>294.17121622862931</c:v>
                </c:pt>
                <c:pt idx="3101">
                  <c:v>294.15409460576637</c:v>
                </c:pt>
                <c:pt idx="3102">
                  <c:v>294.33868514518974</c:v>
                </c:pt>
                <c:pt idx="3103">
                  <c:v>294.30481663067076</c:v>
                </c:pt>
                <c:pt idx="3104">
                  <c:v>294.17433496760373</c:v>
                </c:pt>
                <c:pt idx="3105">
                  <c:v>294.25690147084339</c:v>
                </c:pt>
                <c:pt idx="3106">
                  <c:v>294.33121132375908</c:v>
                </c:pt>
                <c:pt idx="3107">
                  <c:v>294.29809019138315</c:v>
                </c:pt>
                <c:pt idx="3108">
                  <c:v>294.16828117224486</c:v>
                </c:pt>
                <c:pt idx="3109">
                  <c:v>294.15145305502034</c:v>
                </c:pt>
                <c:pt idx="3110">
                  <c:v>294.33630774951831</c:v>
                </c:pt>
                <c:pt idx="3111">
                  <c:v>294.20267697456649</c:v>
                </c:pt>
                <c:pt idx="3112">
                  <c:v>294.08240927710983</c:v>
                </c:pt>
                <c:pt idx="3113">
                  <c:v>294.17416834939888</c:v>
                </c:pt>
                <c:pt idx="3114">
                  <c:v>294.15675151445896</c:v>
                </c:pt>
                <c:pt idx="3115">
                  <c:v>293.94107636301305</c:v>
                </c:pt>
                <c:pt idx="3116">
                  <c:v>293.94107636301305</c:v>
                </c:pt>
                <c:pt idx="3117">
                  <c:v>293.94107636301305</c:v>
                </c:pt>
                <c:pt idx="3118">
                  <c:v>293.94107636301305</c:v>
                </c:pt>
                <c:pt idx="3119">
                  <c:v>293.94107636301305</c:v>
                </c:pt>
                <c:pt idx="3120">
                  <c:v>293.94107636301305</c:v>
                </c:pt>
                <c:pt idx="3121">
                  <c:v>293.94107636301305</c:v>
                </c:pt>
                <c:pt idx="3122">
                  <c:v>293.94107636301305</c:v>
                </c:pt>
                <c:pt idx="3123">
                  <c:v>293.94107636301305</c:v>
                </c:pt>
                <c:pt idx="3124">
                  <c:v>293.94107636301305</c:v>
                </c:pt>
                <c:pt idx="3125">
                  <c:v>293.94107636301305</c:v>
                </c:pt>
                <c:pt idx="3126">
                  <c:v>293.94107636301305</c:v>
                </c:pt>
                <c:pt idx="3127">
                  <c:v>293.94107636301305</c:v>
                </c:pt>
                <c:pt idx="3128">
                  <c:v>293.94107636301305</c:v>
                </c:pt>
                <c:pt idx="3129">
                  <c:v>293.94107636301305</c:v>
                </c:pt>
                <c:pt idx="3130">
                  <c:v>293.94107636301305</c:v>
                </c:pt>
                <c:pt idx="3131">
                  <c:v>293.94107636301305</c:v>
                </c:pt>
                <c:pt idx="3132">
                  <c:v>293.94107636301305</c:v>
                </c:pt>
                <c:pt idx="3133">
                  <c:v>293.94107636301305</c:v>
                </c:pt>
                <c:pt idx="3134">
                  <c:v>293.94107636301305</c:v>
                </c:pt>
                <c:pt idx="3135">
                  <c:v>293.94107636301305</c:v>
                </c:pt>
                <c:pt idx="3136">
                  <c:v>293.94107636301305</c:v>
                </c:pt>
                <c:pt idx="3137">
                  <c:v>293.94107636301305</c:v>
                </c:pt>
                <c:pt idx="3138">
                  <c:v>293.94107636301305</c:v>
                </c:pt>
                <c:pt idx="3139">
                  <c:v>293.94107636301305</c:v>
                </c:pt>
                <c:pt idx="3140">
                  <c:v>293.94107636301305</c:v>
                </c:pt>
                <c:pt idx="3141">
                  <c:v>293.94107636301305</c:v>
                </c:pt>
                <c:pt idx="3142">
                  <c:v>293.94107636301305</c:v>
                </c:pt>
                <c:pt idx="3143">
                  <c:v>293.94107636301305</c:v>
                </c:pt>
                <c:pt idx="3144">
                  <c:v>293.94107636301305</c:v>
                </c:pt>
                <c:pt idx="3145">
                  <c:v>293.94107636301305</c:v>
                </c:pt>
                <c:pt idx="3146">
                  <c:v>293.94107636301305</c:v>
                </c:pt>
                <c:pt idx="3147">
                  <c:v>293.94107636301305</c:v>
                </c:pt>
                <c:pt idx="3148">
                  <c:v>293.94107636301305</c:v>
                </c:pt>
                <c:pt idx="3149">
                  <c:v>293.94107636301305</c:v>
                </c:pt>
                <c:pt idx="3150">
                  <c:v>293.94107636301305</c:v>
                </c:pt>
                <c:pt idx="3151">
                  <c:v>293.94107636301305</c:v>
                </c:pt>
                <c:pt idx="3152">
                  <c:v>293.94107636301305</c:v>
                </c:pt>
                <c:pt idx="3153">
                  <c:v>293.94107636301305</c:v>
                </c:pt>
                <c:pt idx="3154">
                  <c:v>293.94107636301305</c:v>
                </c:pt>
                <c:pt idx="3155">
                  <c:v>293.94107636301305</c:v>
                </c:pt>
                <c:pt idx="3156">
                  <c:v>293.94107636301305</c:v>
                </c:pt>
                <c:pt idx="3157">
                  <c:v>293.94107636301305</c:v>
                </c:pt>
                <c:pt idx="3158">
                  <c:v>293.94107636301305</c:v>
                </c:pt>
                <c:pt idx="3159">
                  <c:v>293.94107636301305</c:v>
                </c:pt>
                <c:pt idx="3160">
                  <c:v>293.94107636301305</c:v>
                </c:pt>
                <c:pt idx="3161">
                  <c:v>293.94107636301305</c:v>
                </c:pt>
                <c:pt idx="3162">
                  <c:v>293.94107636301305</c:v>
                </c:pt>
                <c:pt idx="3163">
                  <c:v>293.94107636301305</c:v>
                </c:pt>
                <c:pt idx="3164">
                  <c:v>293.94107636301305</c:v>
                </c:pt>
                <c:pt idx="3165">
                  <c:v>293.94107636301305</c:v>
                </c:pt>
                <c:pt idx="3166">
                  <c:v>293.94107636301305</c:v>
                </c:pt>
                <c:pt idx="3167">
                  <c:v>293.94107636301305</c:v>
                </c:pt>
                <c:pt idx="3168">
                  <c:v>293.94107636301305</c:v>
                </c:pt>
                <c:pt idx="3169">
                  <c:v>293.94107636301305</c:v>
                </c:pt>
                <c:pt idx="3170">
                  <c:v>293.94107636301305</c:v>
                </c:pt>
                <c:pt idx="3171">
                  <c:v>293.94107636301305</c:v>
                </c:pt>
                <c:pt idx="3172">
                  <c:v>293.94107636301305</c:v>
                </c:pt>
                <c:pt idx="3173">
                  <c:v>293.94107636301305</c:v>
                </c:pt>
                <c:pt idx="3174">
                  <c:v>293.94107636301305</c:v>
                </c:pt>
                <c:pt idx="3175">
                  <c:v>293.94107636301305</c:v>
                </c:pt>
                <c:pt idx="3176">
                  <c:v>293.94107636301305</c:v>
                </c:pt>
                <c:pt idx="3177">
                  <c:v>293.94107636301305</c:v>
                </c:pt>
                <c:pt idx="3178">
                  <c:v>293.94107636301305</c:v>
                </c:pt>
                <c:pt idx="3179">
                  <c:v>293.94107636301305</c:v>
                </c:pt>
                <c:pt idx="3180">
                  <c:v>293.94107636301305</c:v>
                </c:pt>
                <c:pt idx="3181">
                  <c:v>293.94107636301305</c:v>
                </c:pt>
                <c:pt idx="3182">
                  <c:v>293.94107636301305</c:v>
                </c:pt>
                <c:pt idx="3183">
                  <c:v>293.94107636301305</c:v>
                </c:pt>
                <c:pt idx="3184">
                  <c:v>293.94107636301305</c:v>
                </c:pt>
                <c:pt idx="3185">
                  <c:v>293.94107636301305</c:v>
                </c:pt>
                <c:pt idx="3186">
                  <c:v>293.94107636301305</c:v>
                </c:pt>
                <c:pt idx="3187">
                  <c:v>293.94107636301305</c:v>
                </c:pt>
                <c:pt idx="3188">
                  <c:v>293.94107636301305</c:v>
                </c:pt>
                <c:pt idx="3189">
                  <c:v>293.94107636301305</c:v>
                </c:pt>
                <c:pt idx="3190">
                  <c:v>293.94107636301305</c:v>
                </c:pt>
                <c:pt idx="3191">
                  <c:v>293.94107636301305</c:v>
                </c:pt>
                <c:pt idx="3192">
                  <c:v>293.94107636301305</c:v>
                </c:pt>
                <c:pt idx="3193">
                  <c:v>293.94107636301305</c:v>
                </c:pt>
                <c:pt idx="3194">
                  <c:v>293.94107636301305</c:v>
                </c:pt>
                <c:pt idx="3195">
                  <c:v>293.94107636301305</c:v>
                </c:pt>
                <c:pt idx="3196">
                  <c:v>293.94107636301305</c:v>
                </c:pt>
                <c:pt idx="3197">
                  <c:v>293.94107636301305</c:v>
                </c:pt>
                <c:pt idx="3198">
                  <c:v>293.94107636301305</c:v>
                </c:pt>
                <c:pt idx="3199">
                  <c:v>293.94107636301305</c:v>
                </c:pt>
                <c:pt idx="3200">
                  <c:v>293.94107636301305</c:v>
                </c:pt>
                <c:pt idx="3201">
                  <c:v>293.94107636301305</c:v>
                </c:pt>
                <c:pt idx="3202">
                  <c:v>293.94107636301305</c:v>
                </c:pt>
                <c:pt idx="3203">
                  <c:v>293.94107636301305</c:v>
                </c:pt>
                <c:pt idx="3204">
                  <c:v>293.94107636301305</c:v>
                </c:pt>
                <c:pt idx="3205">
                  <c:v>293.94107636301305</c:v>
                </c:pt>
                <c:pt idx="3206">
                  <c:v>293.94107636301305</c:v>
                </c:pt>
                <c:pt idx="3207">
                  <c:v>293.94107636301305</c:v>
                </c:pt>
                <c:pt idx="3208">
                  <c:v>293.94107636301305</c:v>
                </c:pt>
                <c:pt idx="3209">
                  <c:v>293.94107636301305</c:v>
                </c:pt>
                <c:pt idx="3210">
                  <c:v>293.94107636301305</c:v>
                </c:pt>
                <c:pt idx="3211">
                  <c:v>293.94107636301305</c:v>
                </c:pt>
                <c:pt idx="3212">
                  <c:v>293.94107636301305</c:v>
                </c:pt>
                <c:pt idx="3213">
                  <c:v>293.94107636301305</c:v>
                </c:pt>
                <c:pt idx="3214">
                  <c:v>293.94107636301305</c:v>
                </c:pt>
                <c:pt idx="3215">
                  <c:v>293.94107636301305</c:v>
                </c:pt>
                <c:pt idx="3216">
                  <c:v>293.94107636301305</c:v>
                </c:pt>
                <c:pt idx="3217">
                  <c:v>293.94107636301305</c:v>
                </c:pt>
                <c:pt idx="3218">
                  <c:v>293.94107636301305</c:v>
                </c:pt>
                <c:pt idx="3219">
                  <c:v>293.94107636301305</c:v>
                </c:pt>
                <c:pt idx="3220">
                  <c:v>293.94107636301305</c:v>
                </c:pt>
                <c:pt idx="3221">
                  <c:v>293.94107636301305</c:v>
                </c:pt>
                <c:pt idx="3222">
                  <c:v>293.94107636301305</c:v>
                </c:pt>
                <c:pt idx="3223">
                  <c:v>293.94107636301305</c:v>
                </c:pt>
                <c:pt idx="3224">
                  <c:v>293.94107636301305</c:v>
                </c:pt>
                <c:pt idx="3225">
                  <c:v>293.94107636301305</c:v>
                </c:pt>
                <c:pt idx="3226">
                  <c:v>293.94107636301305</c:v>
                </c:pt>
                <c:pt idx="3227">
                  <c:v>293.94107636301305</c:v>
                </c:pt>
                <c:pt idx="3228">
                  <c:v>293.94107636301305</c:v>
                </c:pt>
                <c:pt idx="3229">
                  <c:v>293.94107636301305</c:v>
                </c:pt>
                <c:pt idx="3230">
                  <c:v>293.94107636301305</c:v>
                </c:pt>
                <c:pt idx="3231">
                  <c:v>293.94107636301305</c:v>
                </c:pt>
                <c:pt idx="3232">
                  <c:v>293.94107636301305</c:v>
                </c:pt>
                <c:pt idx="3233">
                  <c:v>293.94107636301305</c:v>
                </c:pt>
                <c:pt idx="3234">
                  <c:v>293.94107636301305</c:v>
                </c:pt>
                <c:pt idx="3235">
                  <c:v>293.94107636301305</c:v>
                </c:pt>
                <c:pt idx="3236">
                  <c:v>293.94107636301305</c:v>
                </c:pt>
                <c:pt idx="3237">
                  <c:v>293.94107636301305</c:v>
                </c:pt>
                <c:pt idx="3238">
                  <c:v>293.94107636301305</c:v>
                </c:pt>
                <c:pt idx="3239">
                  <c:v>293.94107636301305</c:v>
                </c:pt>
                <c:pt idx="3240">
                  <c:v>293.94107636301305</c:v>
                </c:pt>
                <c:pt idx="3241">
                  <c:v>293.94107636301305</c:v>
                </c:pt>
                <c:pt idx="3242">
                  <c:v>293.94107636301305</c:v>
                </c:pt>
                <c:pt idx="3243">
                  <c:v>293.94107636301305</c:v>
                </c:pt>
                <c:pt idx="3244">
                  <c:v>293.94107636301305</c:v>
                </c:pt>
                <c:pt idx="3245">
                  <c:v>293.94107636301305</c:v>
                </c:pt>
                <c:pt idx="3246">
                  <c:v>293.94107636301305</c:v>
                </c:pt>
                <c:pt idx="3247">
                  <c:v>293.94107636301305</c:v>
                </c:pt>
                <c:pt idx="3248">
                  <c:v>293.94107636301305</c:v>
                </c:pt>
                <c:pt idx="3249">
                  <c:v>293.94107636301305</c:v>
                </c:pt>
                <c:pt idx="3250">
                  <c:v>293.94107636301305</c:v>
                </c:pt>
                <c:pt idx="3251">
                  <c:v>293.94107636301305</c:v>
                </c:pt>
                <c:pt idx="3252">
                  <c:v>293.94107636301305</c:v>
                </c:pt>
                <c:pt idx="3253">
                  <c:v>293.94107636301305</c:v>
                </c:pt>
                <c:pt idx="3254">
                  <c:v>293.94107636301305</c:v>
                </c:pt>
                <c:pt idx="3255">
                  <c:v>293.94107636301305</c:v>
                </c:pt>
                <c:pt idx="3256">
                  <c:v>293.94107636301305</c:v>
                </c:pt>
                <c:pt idx="3257">
                  <c:v>293.94107636301305</c:v>
                </c:pt>
                <c:pt idx="3258">
                  <c:v>293.94107636301305</c:v>
                </c:pt>
                <c:pt idx="3259">
                  <c:v>293.94107636301305</c:v>
                </c:pt>
                <c:pt idx="3260">
                  <c:v>293.94107636301305</c:v>
                </c:pt>
                <c:pt idx="3261">
                  <c:v>293.94107636301305</c:v>
                </c:pt>
                <c:pt idx="3262">
                  <c:v>293.94107636301305</c:v>
                </c:pt>
                <c:pt idx="3263">
                  <c:v>293.94107636301305</c:v>
                </c:pt>
                <c:pt idx="3264">
                  <c:v>293.94107636301305</c:v>
                </c:pt>
                <c:pt idx="3265">
                  <c:v>293.94107636301305</c:v>
                </c:pt>
                <c:pt idx="3266">
                  <c:v>293.94107636301305</c:v>
                </c:pt>
                <c:pt idx="3267">
                  <c:v>293.94107636301305</c:v>
                </c:pt>
                <c:pt idx="3268">
                  <c:v>293.94107636301305</c:v>
                </c:pt>
                <c:pt idx="3269">
                  <c:v>293.94107636301305</c:v>
                </c:pt>
                <c:pt idx="3270">
                  <c:v>293.94107636301305</c:v>
                </c:pt>
                <c:pt idx="3271">
                  <c:v>293.94107636301305</c:v>
                </c:pt>
                <c:pt idx="3272">
                  <c:v>293.94107636301305</c:v>
                </c:pt>
                <c:pt idx="3273">
                  <c:v>293.94107636301305</c:v>
                </c:pt>
                <c:pt idx="3274">
                  <c:v>293.94107636301305</c:v>
                </c:pt>
                <c:pt idx="3275">
                  <c:v>293.94107636301305</c:v>
                </c:pt>
                <c:pt idx="3276">
                  <c:v>293.94107636301305</c:v>
                </c:pt>
                <c:pt idx="3277">
                  <c:v>293.94107636301305</c:v>
                </c:pt>
                <c:pt idx="3278">
                  <c:v>293.94107636301305</c:v>
                </c:pt>
                <c:pt idx="3279">
                  <c:v>293.94107636301305</c:v>
                </c:pt>
                <c:pt idx="3280">
                  <c:v>293.94107636301305</c:v>
                </c:pt>
                <c:pt idx="3281">
                  <c:v>293.94107636301305</c:v>
                </c:pt>
                <c:pt idx="3282">
                  <c:v>293.94107636301305</c:v>
                </c:pt>
                <c:pt idx="3283">
                  <c:v>293.94107636301305</c:v>
                </c:pt>
                <c:pt idx="3284">
                  <c:v>293.74696872671177</c:v>
                </c:pt>
                <c:pt idx="3285">
                  <c:v>293.74696872671177</c:v>
                </c:pt>
                <c:pt idx="3286">
                  <c:v>293.74696872671177</c:v>
                </c:pt>
                <c:pt idx="3287">
                  <c:v>293.74696872671177</c:v>
                </c:pt>
                <c:pt idx="3288">
                  <c:v>293.74696872671177</c:v>
                </c:pt>
                <c:pt idx="3289">
                  <c:v>293.74696872671177</c:v>
                </c:pt>
                <c:pt idx="3290">
                  <c:v>293.74696872671177</c:v>
                </c:pt>
                <c:pt idx="3291">
                  <c:v>293.74696872671177</c:v>
                </c:pt>
                <c:pt idx="3292">
                  <c:v>293.57227185404059</c:v>
                </c:pt>
                <c:pt idx="3293">
                  <c:v>293.57227185404059</c:v>
                </c:pt>
                <c:pt idx="3294">
                  <c:v>293.57227185404059</c:v>
                </c:pt>
                <c:pt idx="3295">
                  <c:v>293.57227185404059</c:v>
                </c:pt>
                <c:pt idx="3296">
                  <c:v>293.41504466863654</c:v>
                </c:pt>
                <c:pt idx="3297">
                  <c:v>293.41504466863654</c:v>
                </c:pt>
                <c:pt idx="3298">
                  <c:v>293.41504466863654</c:v>
                </c:pt>
                <c:pt idx="3299">
                  <c:v>293.2735402017729</c:v>
                </c:pt>
                <c:pt idx="3300">
                  <c:v>293.2735402017729</c:v>
                </c:pt>
                <c:pt idx="3301">
                  <c:v>293.2735402017729</c:v>
                </c:pt>
                <c:pt idx="3302">
                  <c:v>293.2735402017729</c:v>
                </c:pt>
                <c:pt idx="3303">
                  <c:v>293.2735402017729</c:v>
                </c:pt>
                <c:pt idx="3304">
                  <c:v>293.2735402017729</c:v>
                </c:pt>
                <c:pt idx="3305">
                  <c:v>293.14618618159562</c:v>
                </c:pt>
                <c:pt idx="3306">
                  <c:v>293.14618618159562</c:v>
                </c:pt>
                <c:pt idx="3307">
                  <c:v>293.14618618159562</c:v>
                </c:pt>
                <c:pt idx="3308">
                  <c:v>293.03156756343606</c:v>
                </c:pt>
                <c:pt idx="3309">
                  <c:v>293.03156756343606</c:v>
                </c:pt>
                <c:pt idx="3310">
                  <c:v>293.03156756343606</c:v>
                </c:pt>
                <c:pt idx="3311">
                  <c:v>292.92841080709246</c:v>
                </c:pt>
                <c:pt idx="3312">
                  <c:v>292.92841080709246</c:v>
                </c:pt>
                <c:pt idx="3313">
                  <c:v>292.92841080709246</c:v>
                </c:pt>
                <c:pt idx="3314">
                  <c:v>292.73556972638323</c:v>
                </c:pt>
                <c:pt idx="3315">
                  <c:v>292.56201275374497</c:v>
                </c:pt>
                <c:pt idx="3316">
                  <c:v>292.40581147837048</c:v>
                </c:pt>
                <c:pt idx="3317">
                  <c:v>292.16523033053346</c:v>
                </c:pt>
                <c:pt idx="3318">
                  <c:v>291.84870729748008</c:v>
                </c:pt>
                <c:pt idx="3319">
                  <c:v>291.76383656773208</c:v>
                </c:pt>
                <c:pt idx="3320">
                  <c:v>291.78745291095885</c:v>
                </c:pt>
                <c:pt idx="3321">
                  <c:v>291.60870761986297</c:v>
                </c:pt>
                <c:pt idx="3322">
                  <c:v>291.44783685787667</c:v>
                </c:pt>
                <c:pt idx="3323">
                  <c:v>291.30305317208899</c:v>
                </c:pt>
                <c:pt idx="3324">
                  <c:v>291.27274785488015</c:v>
                </c:pt>
                <c:pt idx="3325">
                  <c:v>291.24547306939218</c:v>
                </c:pt>
                <c:pt idx="3326">
                  <c:v>291.12092576245294</c:v>
                </c:pt>
                <c:pt idx="3327">
                  <c:v>291.30883318620766</c:v>
                </c:pt>
                <c:pt idx="3328">
                  <c:v>291.1779498675869</c:v>
                </c:pt>
                <c:pt idx="3329">
                  <c:v>290.96015488082821</c:v>
                </c:pt>
                <c:pt idx="3330">
                  <c:v>290.96413939274544</c:v>
                </c:pt>
                <c:pt idx="3331">
                  <c:v>290.9677254534709</c:v>
                </c:pt>
                <c:pt idx="3332">
                  <c:v>290.97095290812382</c:v>
                </c:pt>
                <c:pt idx="3333">
                  <c:v>290.87385761731144</c:v>
                </c:pt>
                <c:pt idx="3334">
                  <c:v>290.68647185558029</c:v>
                </c:pt>
                <c:pt idx="3335">
                  <c:v>290.81782467002228</c:v>
                </c:pt>
                <c:pt idx="3336">
                  <c:v>290.93604220302007</c:v>
                </c:pt>
                <c:pt idx="3337">
                  <c:v>290.74243798271806</c:v>
                </c:pt>
                <c:pt idx="3338">
                  <c:v>290.76819418444626</c:v>
                </c:pt>
                <c:pt idx="3339">
                  <c:v>290.8913747660016</c:v>
                </c:pt>
                <c:pt idx="3340">
                  <c:v>290.90223728940146</c:v>
                </c:pt>
                <c:pt idx="3341">
                  <c:v>290.81201356046131</c:v>
                </c:pt>
                <c:pt idx="3342">
                  <c:v>290.7308122044152</c:v>
                </c:pt>
                <c:pt idx="3343">
                  <c:v>290.75773098397372</c:v>
                </c:pt>
                <c:pt idx="3344">
                  <c:v>290.78195788557639</c:v>
                </c:pt>
                <c:pt idx="3345">
                  <c:v>290.60376209701872</c:v>
                </c:pt>
                <c:pt idx="3346">
                  <c:v>290.64338588731687</c:v>
                </c:pt>
                <c:pt idx="3347">
                  <c:v>290.77904729858517</c:v>
                </c:pt>
                <c:pt idx="3348">
                  <c:v>290.90114256872664</c:v>
                </c:pt>
                <c:pt idx="3349">
                  <c:v>290.71102831185397</c:v>
                </c:pt>
                <c:pt idx="3350">
                  <c:v>290.63992548066858</c:v>
                </c:pt>
                <c:pt idx="3351">
                  <c:v>290.77593293260173</c:v>
                </c:pt>
                <c:pt idx="3352">
                  <c:v>290.69833963934155</c:v>
                </c:pt>
                <c:pt idx="3353">
                  <c:v>290.52850567540736</c:v>
                </c:pt>
                <c:pt idx="3354">
                  <c:v>290.47565510786666</c:v>
                </c:pt>
                <c:pt idx="3355">
                  <c:v>290.62808959707996</c:v>
                </c:pt>
                <c:pt idx="3356">
                  <c:v>290.56528063737198</c:v>
                </c:pt>
                <c:pt idx="3357">
                  <c:v>290.50875257363481</c:v>
                </c:pt>
                <c:pt idx="3358">
                  <c:v>290.3578773162713</c:v>
                </c:pt>
                <c:pt idx="3359">
                  <c:v>290.4220895846442</c:v>
                </c:pt>
                <c:pt idx="3360">
                  <c:v>290.47988062617981</c:v>
                </c:pt>
                <c:pt idx="3361">
                  <c:v>290.43189256356186</c:v>
                </c:pt>
                <c:pt idx="3362">
                  <c:v>290.38870330720567</c:v>
                </c:pt>
                <c:pt idx="3363">
                  <c:v>290.44983297648514</c:v>
                </c:pt>
                <c:pt idx="3364">
                  <c:v>290.50484967883665</c:v>
                </c:pt>
                <c:pt idx="3365">
                  <c:v>290.50484967883665</c:v>
                </c:pt>
                <c:pt idx="3366">
                  <c:v>290.45436471095297</c:v>
                </c:pt>
                <c:pt idx="3367">
                  <c:v>290.7089282398577</c:v>
                </c:pt>
                <c:pt idx="3368">
                  <c:v>290.63803541587191</c:v>
                </c:pt>
                <c:pt idx="3369">
                  <c:v>290.47423187428473</c:v>
                </c:pt>
                <c:pt idx="3370">
                  <c:v>290.42680868685625</c:v>
                </c:pt>
                <c:pt idx="3371">
                  <c:v>290.28412781817059</c:v>
                </c:pt>
                <c:pt idx="3372">
                  <c:v>290.28412781817059</c:v>
                </c:pt>
                <c:pt idx="3373">
                  <c:v>290.28412781817059</c:v>
                </c:pt>
                <c:pt idx="3374">
                  <c:v>290.28412781817059</c:v>
                </c:pt>
                <c:pt idx="3375">
                  <c:v>290.28412781817059</c:v>
                </c:pt>
                <c:pt idx="3376">
                  <c:v>290.28412781817059</c:v>
                </c:pt>
                <c:pt idx="3377">
                  <c:v>290.28412781817059</c:v>
                </c:pt>
                <c:pt idx="3378">
                  <c:v>290.28412781817059</c:v>
                </c:pt>
                <c:pt idx="3379">
                  <c:v>290.28412781817059</c:v>
                </c:pt>
                <c:pt idx="3380">
                  <c:v>290.28412781817059</c:v>
                </c:pt>
                <c:pt idx="3381">
                  <c:v>290.28412781817059</c:v>
                </c:pt>
                <c:pt idx="3382">
                  <c:v>290.28412781817059</c:v>
                </c:pt>
                <c:pt idx="3383">
                  <c:v>290.28412781817059</c:v>
                </c:pt>
                <c:pt idx="3384">
                  <c:v>290.28412781817059</c:v>
                </c:pt>
                <c:pt idx="3385">
                  <c:v>290.28412781817059</c:v>
                </c:pt>
                <c:pt idx="3386">
                  <c:v>290.28412781817059</c:v>
                </c:pt>
                <c:pt idx="3387">
                  <c:v>290.28412781817059</c:v>
                </c:pt>
                <c:pt idx="3388">
                  <c:v>290.28412781817059</c:v>
                </c:pt>
                <c:pt idx="3389">
                  <c:v>290.28412781817059</c:v>
                </c:pt>
                <c:pt idx="3390">
                  <c:v>290.28412781817059</c:v>
                </c:pt>
                <c:pt idx="3391">
                  <c:v>290.28412781817059</c:v>
                </c:pt>
                <c:pt idx="3392">
                  <c:v>290.28412781817059</c:v>
                </c:pt>
                <c:pt idx="3393">
                  <c:v>290.28412781817059</c:v>
                </c:pt>
                <c:pt idx="3394">
                  <c:v>290.28412781817059</c:v>
                </c:pt>
                <c:pt idx="3395">
                  <c:v>290.28412781817059</c:v>
                </c:pt>
                <c:pt idx="3396">
                  <c:v>290.28412781817059</c:v>
                </c:pt>
                <c:pt idx="3397">
                  <c:v>290.28412781817059</c:v>
                </c:pt>
                <c:pt idx="3398">
                  <c:v>290.28412781817059</c:v>
                </c:pt>
                <c:pt idx="3399">
                  <c:v>290.28412781817059</c:v>
                </c:pt>
                <c:pt idx="3400">
                  <c:v>290.28412781817059</c:v>
                </c:pt>
                <c:pt idx="3401">
                  <c:v>290.28412781817059</c:v>
                </c:pt>
                <c:pt idx="3402">
                  <c:v>290.28412781817059</c:v>
                </c:pt>
                <c:pt idx="3403">
                  <c:v>290.28412781817059</c:v>
                </c:pt>
                <c:pt idx="3404">
                  <c:v>290.28412781817059</c:v>
                </c:pt>
                <c:pt idx="3405">
                  <c:v>290.28412781817059</c:v>
                </c:pt>
                <c:pt idx="3406">
                  <c:v>290.28412781817059</c:v>
                </c:pt>
                <c:pt idx="3407">
                  <c:v>290.28412781817059</c:v>
                </c:pt>
                <c:pt idx="3408">
                  <c:v>290.28412781817059</c:v>
                </c:pt>
                <c:pt idx="3409">
                  <c:v>290.28412781817059</c:v>
                </c:pt>
                <c:pt idx="3410">
                  <c:v>290.28412781817059</c:v>
                </c:pt>
                <c:pt idx="3411">
                  <c:v>290.28412781817059</c:v>
                </c:pt>
                <c:pt idx="3412">
                  <c:v>290.28412781817059</c:v>
                </c:pt>
                <c:pt idx="3413">
                  <c:v>290.28412781817059</c:v>
                </c:pt>
                <c:pt idx="3414">
                  <c:v>290.28412781817059</c:v>
                </c:pt>
                <c:pt idx="3415">
                  <c:v>290.28412781817059</c:v>
                </c:pt>
                <c:pt idx="3416">
                  <c:v>290.28412781817059</c:v>
                </c:pt>
                <c:pt idx="3417">
                  <c:v>290.28412781817059</c:v>
                </c:pt>
                <c:pt idx="3418">
                  <c:v>290.28412781817059</c:v>
                </c:pt>
                <c:pt idx="3419">
                  <c:v>290.28412781817059</c:v>
                </c:pt>
                <c:pt idx="3420">
                  <c:v>290.28412781817059</c:v>
                </c:pt>
                <c:pt idx="3421">
                  <c:v>290.28412781817059</c:v>
                </c:pt>
                <c:pt idx="3422">
                  <c:v>290.28412781817059</c:v>
                </c:pt>
                <c:pt idx="3423">
                  <c:v>290.28412781817059</c:v>
                </c:pt>
                <c:pt idx="3424">
                  <c:v>290.28412781817059</c:v>
                </c:pt>
                <c:pt idx="3425">
                  <c:v>290.28412781817059</c:v>
                </c:pt>
                <c:pt idx="3426">
                  <c:v>290.28412781817059</c:v>
                </c:pt>
                <c:pt idx="3427">
                  <c:v>290.28412781817059</c:v>
                </c:pt>
                <c:pt idx="3428">
                  <c:v>290.28412781817059</c:v>
                </c:pt>
                <c:pt idx="3429">
                  <c:v>290.28412781817059</c:v>
                </c:pt>
                <c:pt idx="3430">
                  <c:v>290.28412781817059</c:v>
                </c:pt>
                <c:pt idx="3431">
                  <c:v>290.28412781817059</c:v>
                </c:pt>
                <c:pt idx="3432">
                  <c:v>290.28412781817059</c:v>
                </c:pt>
                <c:pt idx="3433">
                  <c:v>290.28412781817059</c:v>
                </c:pt>
                <c:pt idx="3434">
                  <c:v>290.28412781817059</c:v>
                </c:pt>
                <c:pt idx="3435">
                  <c:v>290.28412781817059</c:v>
                </c:pt>
                <c:pt idx="3436">
                  <c:v>290.28412781817059</c:v>
                </c:pt>
                <c:pt idx="3437">
                  <c:v>290.28412781817059</c:v>
                </c:pt>
                <c:pt idx="3438">
                  <c:v>290.28412781817059</c:v>
                </c:pt>
                <c:pt idx="3439">
                  <c:v>290.28412781817059</c:v>
                </c:pt>
                <c:pt idx="3440">
                  <c:v>290.28412781817059</c:v>
                </c:pt>
                <c:pt idx="3441">
                  <c:v>290.28412781817059</c:v>
                </c:pt>
                <c:pt idx="3442">
                  <c:v>290.28412781817059</c:v>
                </c:pt>
                <c:pt idx="3443">
                  <c:v>290.28412781817059</c:v>
                </c:pt>
                <c:pt idx="3444">
                  <c:v>290.28412781817059</c:v>
                </c:pt>
                <c:pt idx="3445">
                  <c:v>290.28412781817059</c:v>
                </c:pt>
                <c:pt idx="3446">
                  <c:v>290.28412781817059</c:v>
                </c:pt>
                <c:pt idx="3447">
                  <c:v>290.28412781817059</c:v>
                </c:pt>
                <c:pt idx="3448">
                  <c:v>290.28412781817059</c:v>
                </c:pt>
                <c:pt idx="3449">
                  <c:v>290.28412781817059</c:v>
                </c:pt>
                <c:pt idx="3450">
                  <c:v>290.28412781817059</c:v>
                </c:pt>
                <c:pt idx="3451">
                  <c:v>290.28412781817059</c:v>
                </c:pt>
                <c:pt idx="3452">
                  <c:v>290.28412781817059</c:v>
                </c:pt>
                <c:pt idx="3453">
                  <c:v>290.28412781817059</c:v>
                </c:pt>
                <c:pt idx="3454">
                  <c:v>290.28412781817059</c:v>
                </c:pt>
                <c:pt idx="3455">
                  <c:v>290.28412781817059</c:v>
                </c:pt>
                <c:pt idx="3456">
                  <c:v>290.28412781817059</c:v>
                </c:pt>
                <c:pt idx="3457">
                  <c:v>290.28412781817059</c:v>
                </c:pt>
                <c:pt idx="3458">
                  <c:v>290.28412781817059</c:v>
                </c:pt>
                <c:pt idx="3459">
                  <c:v>290.28412781817059</c:v>
                </c:pt>
                <c:pt idx="3460">
                  <c:v>290.28412781817059</c:v>
                </c:pt>
                <c:pt idx="3461">
                  <c:v>290.28412781817059</c:v>
                </c:pt>
                <c:pt idx="3462">
                  <c:v>290.28412781817059</c:v>
                </c:pt>
                <c:pt idx="3463">
                  <c:v>290.28412781817059</c:v>
                </c:pt>
                <c:pt idx="3464">
                  <c:v>290.28412781817059</c:v>
                </c:pt>
                <c:pt idx="3465">
                  <c:v>290.28412781817059</c:v>
                </c:pt>
                <c:pt idx="3466">
                  <c:v>290.28412781817059</c:v>
                </c:pt>
                <c:pt idx="3467">
                  <c:v>290.28412781817059</c:v>
                </c:pt>
                <c:pt idx="3468">
                  <c:v>290.28412781817059</c:v>
                </c:pt>
                <c:pt idx="3469">
                  <c:v>290.28412781817059</c:v>
                </c:pt>
                <c:pt idx="3470">
                  <c:v>290.28412781817059</c:v>
                </c:pt>
                <c:pt idx="3471">
                  <c:v>290.28412781817059</c:v>
                </c:pt>
                <c:pt idx="3472">
                  <c:v>290.28412781817059</c:v>
                </c:pt>
                <c:pt idx="3473">
                  <c:v>290.28412781817059</c:v>
                </c:pt>
                <c:pt idx="3474">
                  <c:v>290.28412781817059</c:v>
                </c:pt>
                <c:pt idx="3475">
                  <c:v>290.28412781817059</c:v>
                </c:pt>
                <c:pt idx="3476">
                  <c:v>290.28412781817059</c:v>
                </c:pt>
                <c:pt idx="3477">
                  <c:v>290.28412781817059</c:v>
                </c:pt>
                <c:pt idx="3478">
                  <c:v>290.28412781817059</c:v>
                </c:pt>
                <c:pt idx="3479">
                  <c:v>290.28412781817059</c:v>
                </c:pt>
                <c:pt idx="3480">
                  <c:v>290.28412781817059</c:v>
                </c:pt>
                <c:pt idx="3481">
                  <c:v>290.28412781817059</c:v>
                </c:pt>
                <c:pt idx="3482">
                  <c:v>290.28412781817059</c:v>
                </c:pt>
                <c:pt idx="3483">
                  <c:v>290.28412781817059</c:v>
                </c:pt>
                <c:pt idx="3484">
                  <c:v>290.28412781817059</c:v>
                </c:pt>
                <c:pt idx="3485">
                  <c:v>290.28412781817059</c:v>
                </c:pt>
                <c:pt idx="3486">
                  <c:v>290.28412781817059</c:v>
                </c:pt>
                <c:pt idx="3487">
                  <c:v>290.28412781817059</c:v>
                </c:pt>
                <c:pt idx="3488">
                  <c:v>290.28412781817059</c:v>
                </c:pt>
                <c:pt idx="3489">
                  <c:v>290.28412781817059</c:v>
                </c:pt>
                <c:pt idx="3490">
                  <c:v>290.28412781817059</c:v>
                </c:pt>
                <c:pt idx="3491">
                  <c:v>290.28412781817059</c:v>
                </c:pt>
                <c:pt idx="3492">
                  <c:v>290.28412781817059</c:v>
                </c:pt>
                <c:pt idx="3493">
                  <c:v>290.28412781817059</c:v>
                </c:pt>
                <c:pt idx="3494">
                  <c:v>290.28412781817059</c:v>
                </c:pt>
                <c:pt idx="3495">
                  <c:v>290.28412781817059</c:v>
                </c:pt>
                <c:pt idx="3496">
                  <c:v>290.28412781817059</c:v>
                </c:pt>
                <c:pt idx="3497">
                  <c:v>290.28412781817059</c:v>
                </c:pt>
                <c:pt idx="3498">
                  <c:v>290.28412781817059</c:v>
                </c:pt>
                <c:pt idx="3499">
                  <c:v>290.28412781817059</c:v>
                </c:pt>
                <c:pt idx="3500">
                  <c:v>290.28412781817059</c:v>
                </c:pt>
                <c:pt idx="3501">
                  <c:v>290.28412781817059</c:v>
                </c:pt>
                <c:pt idx="3502">
                  <c:v>290.28412781817059</c:v>
                </c:pt>
                <c:pt idx="3503">
                  <c:v>290.28412781817059</c:v>
                </c:pt>
                <c:pt idx="3504">
                  <c:v>290.28412781817059</c:v>
                </c:pt>
                <c:pt idx="3505">
                  <c:v>290.28412781817059</c:v>
                </c:pt>
                <c:pt idx="3506">
                  <c:v>290.28412781817059</c:v>
                </c:pt>
                <c:pt idx="3507">
                  <c:v>290.28412781817059</c:v>
                </c:pt>
                <c:pt idx="3508">
                  <c:v>290.28412781817059</c:v>
                </c:pt>
                <c:pt idx="3509">
                  <c:v>290.28412781817059</c:v>
                </c:pt>
                <c:pt idx="3510">
                  <c:v>290.28412781817059</c:v>
                </c:pt>
                <c:pt idx="3511">
                  <c:v>290.28412781817059</c:v>
                </c:pt>
                <c:pt idx="3512">
                  <c:v>290.28412781817059</c:v>
                </c:pt>
                <c:pt idx="3513">
                  <c:v>290.28412781817059</c:v>
                </c:pt>
                <c:pt idx="3514">
                  <c:v>290.28412781817059</c:v>
                </c:pt>
                <c:pt idx="3515">
                  <c:v>290.28412781817059</c:v>
                </c:pt>
                <c:pt idx="3516">
                  <c:v>290.28412781817059</c:v>
                </c:pt>
                <c:pt idx="3517">
                  <c:v>290.28412781817059</c:v>
                </c:pt>
                <c:pt idx="3518">
                  <c:v>290.28412781817059</c:v>
                </c:pt>
                <c:pt idx="3519">
                  <c:v>290.28412781817059</c:v>
                </c:pt>
                <c:pt idx="3520">
                  <c:v>290.28412781817059</c:v>
                </c:pt>
                <c:pt idx="3521">
                  <c:v>290.28412781817059</c:v>
                </c:pt>
                <c:pt idx="3522">
                  <c:v>290.28412781817059</c:v>
                </c:pt>
                <c:pt idx="3523">
                  <c:v>290.28412781817059</c:v>
                </c:pt>
                <c:pt idx="3524">
                  <c:v>290.28412781817059</c:v>
                </c:pt>
                <c:pt idx="3525">
                  <c:v>290.28412781817059</c:v>
                </c:pt>
                <c:pt idx="3526">
                  <c:v>290.28412781817059</c:v>
                </c:pt>
                <c:pt idx="3527">
                  <c:v>290.28412781817059</c:v>
                </c:pt>
                <c:pt idx="3528">
                  <c:v>290.28412781817059</c:v>
                </c:pt>
                <c:pt idx="3529">
                  <c:v>290.28412781817059</c:v>
                </c:pt>
                <c:pt idx="3530">
                  <c:v>290.28412781817059</c:v>
                </c:pt>
                <c:pt idx="3531">
                  <c:v>290.28412781817059</c:v>
                </c:pt>
                <c:pt idx="3532">
                  <c:v>290.28412781817059</c:v>
                </c:pt>
                <c:pt idx="3533">
                  <c:v>290.28412781817059</c:v>
                </c:pt>
                <c:pt idx="3534">
                  <c:v>290.28412781817059</c:v>
                </c:pt>
                <c:pt idx="3535">
                  <c:v>290.28412781817059</c:v>
                </c:pt>
                <c:pt idx="3536">
                  <c:v>290.28412781817059</c:v>
                </c:pt>
                <c:pt idx="3537">
                  <c:v>290.28412781817059</c:v>
                </c:pt>
                <c:pt idx="3538">
                  <c:v>290.28412781817059</c:v>
                </c:pt>
                <c:pt idx="3539">
                  <c:v>290.28412781817059</c:v>
                </c:pt>
                <c:pt idx="3540">
                  <c:v>290.28412781817059</c:v>
                </c:pt>
                <c:pt idx="3541">
                  <c:v>290.15571503635351</c:v>
                </c:pt>
                <c:pt idx="3542">
                  <c:v>290.15571503635351</c:v>
                </c:pt>
                <c:pt idx="3543">
                  <c:v>290.15571503635351</c:v>
                </c:pt>
                <c:pt idx="3544">
                  <c:v>290.15571503635351</c:v>
                </c:pt>
                <c:pt idx="3545">
                  <c:v>290.04014353271816</c:v>
                </c:pt>
                <c:pt idx="3546">
                  <c:v>290.04014353271816</c:v>
                </c:pt>
                <c:pt idx="3547">
                  <c:v>290.04014353271816</c:v>
                </c:pt>
                <c:pt idx="3548">
                  <c:v>289.93612917944631</c:v>
                </c:pt>
                <c:pt idx="3549">
                  <c:v>289.94251626150168</c:v>
                </c:pt>
                <c:pt idx="3550">
                  <c:v>289.74826463535152</c:v>
                </c:pt>
                <c:pt idx="3551">
                  <c:v>289.57343817181641</c:v>
                </c:pt>
                <c:pt idx="3552">
                  <c:v>289.51609435463473</c:v>
                </c:pt>
                <c:pt idx="3553">
                  <c:v>289.56448491917126</c:v>
                </c:pt>
                <c:pt idx="3554">
                  <c:v>289.60803642725415</c:v>
                </c:pt>
                <c:pt idx="3555">
                  <c:v>289.44723278452875</c:v>
                </c:pt>
                <c:pt idx="3556">
                  <c:v>289.40250950607589</c:v>
                </c:pt>
                <c:pt idx="3557">
                  <c:v>289.5622585554683</c:v>
                </c:pt>
                <c:pt idx="3558">
                  <c:v>289.5622585554683</c:v>
                </c:pt>
                <c:pt idx="3559">
                  <c:v>289.40603269992147</c:v>
                </c:pt>
                <c:pt idx="3560">
                  <c:v>289.56542942992934</c:v>
                </c:pt>
                <c:pt idx="3561">
                  <c:v>289.6088864869364</c:v>
                </c:pt>
                <c:pt idx="3562">
                  <c:v>289.44799783824277</c:v>
                </c:pt>
                <c:pt idx="3563">
                  <c:v>289.40319805441845</c:v>
                </c:pt>
                <c:pt idx="3564">
                  <c:v>289.36287824897659</c:v>
                </c:pt>
                <c:pt idx="3565">
                  <c:v>289.42659042407894</c:v>
                </c:pt>
                <c:pt idx="3566">
                  <c:v>289.383931381671</c:v>
                </c:pt>
                <c:pt idx="3567">
                  <c:v>289.24553824350392</c:v>
                </c:pt>
                <c:pt idx="3568">
                  <c:v>289.22098441915352</c:v>
                </c:pt>
                <c:pt idx="3569">
                  <c:v>289.49888597723816</c:v>
                </c:pt>
                <c:pt idx="3570">
                  <c:v>289.44899737951431</c:v>
                </c:pt>
                <c:pt idx="3571">
                  <c:v>289.2040976415629</c:v>
                </c:pt>
                <c:pt idx="3572">
                  <c:v>289.38368787740666</c:v>
                </c:pt>
                <c:pt idx="3573">
                  <c:v>289.44531908966599</c:v>
                </c:pt>
                <c:pt idx="3574">
                  <c:v>289.30078718069939</c:v>
                </c:pt>
                <c:pt idx="3575">
                  <c:v>289.17070846262948</c:v>
                </c:pt>
                <c:pt idx="3576">
                  <c:v>289.25363761636652</c:v>
                </c:pt>
                <c:pt idx="3577">
                  <c:v>289.22827385472988</c:v>
                </c:pt>
                <c:pt idx="3578">
                  <c:v>289.10544646925689</c:v>
                </c:pt>
                <c:pt idx="3579">
                  <c:v>288.9949018223312</c:v>
                </c:pt>
                <c:pt idx="3580">
                  <c:v>288.99541164009804</c:v>
                </c:pt>
                <c:pt idx="3581">
                  <c:v>289.19587047608826</c:v>
                </c:pt>
                <c:pt idx="3582">
                  <c:v>289.07628342847943</c:v>
                </c:pt>
                <c:pt idx="3583">
                  <c:v>288.9686550856315</c:v>
                </c:pt>
                <c:pt idx="3584">
                  <c:v>289.07178957706833</c:v>
                </c:pt>
                <c:pt idx="3585">
                  <c:v>289.1646106193615</c:v>
                </c:pt>
                <c:pt idx="3586">
                  <c:v>289.04814955742535</c:v>
                </c:pt>
                <c:pt idx="3587">
                  <c:v>289.04333460168277</c:v>
                </c:pt>
                <c:pt idx="3588">
                  <c:v>289.13900114151448</c:v>
                </c:pt>
                <c:pt idx="3589">
                  <c:v>289.22510102736305</c:v>
                </c:pt>
                <c:pt idx="3590">
                  <c:v>289.10259092462678</c:v>
                </c:pt>
                <c:pt idx="3591">
                  <c:v>289.09233183216406</c:v>
                </c:pt>
                <c:pt idx="3592">
                  <c:v>289.28309864894771</c:v>
                </c:pt>
                <c:pt idx="3593">
                  <c:v>289.35478878405297</c:v>
                </c:pt>
                <c:pt idx="3594">
                  <c:v>289.31930990564769</c:v>
                </c:pt>
                <c:pt idx="3595">
                  <c:v>289.18737891508295</c:v>
                </c:pt>
                <c:pt idx="3596">
                  <c:v>289.26864102357467</c:v>
                </c:pt>
                <c:pt idx="3597">
                  <c:v>289.34177692121722</c:v>
                </c:pt>
                <c:pt idx="3598">
                  <c:v>289.3075992290955</c:v>
                </c:pt>
                <c:pt idx="3599">
                  <c:v>289.07683930618595</c:v>
                </c:pt>
                <c:pt idx="3600">
                  <c:v>289.36915537556735</c:v>
                </c:pt>
                <c:pt idx="3601">
                  <c:v>289.33223983801059</c:v>
                </c:pt>
                <c:pt idx="3602">
                  <c:v>289.09901585420954</c:v>
                </c:pt>
                <c:pt idx="3603">
                  <c:v>289.08911426878859</c:v>
                </c:pt>
                <c:pt idx="3604">
                  <c:v>288.98020284190977</c:v>
                </c:pt>
                <c:pt idx="3605">
                  <c:v>288.78218255771878</c:v>
                </c:pt>
                <c:pt idx="3606">
                  <c:v>288.78218255771878</c:v>
                </c:pt>
                <c:pt idx="3607">
                  <c:v>288.78218255771878</c:v>
                </c:pt>
                <c:pt idx="3608">
                  <c:v>288.78218255771878</c:v>
                </c:pt>
                <c:pt idx="3609">
                  <c:v>288.78218255771878</c:v>
                </c:pt>
                <c:pt idx="3610">
                  <c:v>288.78218255771878</c:v>
                </c:pt>
                <c:pt idx="3611">
                  <c:v>288.78218255771878</c:v>
                </c:pt>
                <c:pt idx="3612">
                  <c:v>288.78218255771878</c:v>
                </c:pt>
                <c:pt idx="3613">
                  <c:v>288.78218255771878</c:v>
                </c:pt>
                <c:pt idx="3614">
                  <c:v>288.78218255771878</c:v>
                </c:pt>
                <c:pt idx="3615">
                  <c:v>288.78218255771878</c:v>
                </c:pt>
                <c:pt idx="3616">
                  <c:v>288.78218255771878</c:v>
                </c:pt>
                <c:pt idx="3617">
                  <c:v>288.78218255771878</c:v>
                </c:pt>
                <c:pt idx="3618">
                  <c:v>288.78218255771878</c:v>
                </c:pt>
                <c:pt idx="3619">
                  <c:v>288.78218255771878</c:v>
                </c:pt>
                <c:pt idx="3620">
                  <c:v>288.78218255771878</c:v>
                </c:pt>
                <c:pt idx="3621">
                  <c:v>288.78218255771878</c:v>
                </c:pt>
                <c:pt idx="3622">
                  <c:v>288.78218255771878</c:v>
                </c:pt>
                <c:pt idx="3623">
                  <c:v>288.78218255771878</c:v>
                </c:pt>
                <c:pt idx="3624">
                  <c:v>288.78218255771878</c:v>
                </c:pt>
                <c:pt idx="3625">
                  <c:v>288.78218255771878</c:v>
                </c:pt>
                <c:pt idx="3626">
                  <c:v>288.78218255771878</c:v>
                </c:pt>
                <c:pt idx="3627">
                  <c:v>288.78218255771878</c:v>
                </c:pt>
                <c:pt idx="3628">
                  <c:v>288.78218255771878</c:v>
                </c:pt>
                <c:pt idx="3629">
                  <c:v>288.78218255771878</c:v>
                </c:pt>
                <c:pt idx="3630">
                  <c:v>288.78218255771878</c:v>
                </c:pt>
                <c:pt idx="3631">
                  <c:v>288.78218255771878</c:v>
                </c:pt>
                <c:pt idx="3632">
                  <c:v>288.78218255771878</c:v>
                </c:pt>
                <c:pt idx="3633">
                  <c:v>288.78218255771878</c:v>
                </c:pt>
                <c:pt idx="3634">
                  <c:v>288.78218255771878</c:v>
                </c:pt>
                <c:pt idx="3635">
                  <c:v>288.78218255771878</c:v>
                </c:pt>
                <c:pt idx="3636">
                  <c:v>288.78218255771878</c:v>
                </c:pt>
                <c:pt idx="3637">
                  <c:v>288.78218255771878</c:v>
                </c:pt>
                <c:pt idx="3638">
                  <c:v>288.78218255771878</c:v>
                </c:pt>
                <c:pt idx="3639">
                  <c:v>288.78218255771878</c:v>
                </c:pt>
                <c:pt idx="3640">
                  <c:v>288.78218255771878</c:v>
                </c:pt>
                <c:pt idx="3641">
                  <c:v>288.78218255771878</c:v>
                </c:pt>
                <c:pt idx="3642">
                  <c:v>288.78218255771878</c:v>
                </c:pt>
                <c:pt idx="3643">
                  <c:v>288.78218255771878</c:v>
                </c:pt>
                <c:pt idx="3644">
                  <c:v>288.78218255771878</c:v>
                </c:pt>
                <c:pt idx="3645">
                  <c:v>288.78218255771878</c:v>
                </c:pt>
                <c:pt idx="3646">
                  <c:v>288.78218255771878</c:v>
                </c:pt>
                <c:pt idx="3647">
                  <c:v>288.78218255771878</c:v>
                </c:pt>
                <c:pt idx="3648">
                  <c:v>288.78218255771878</c:v>
                </c:pt>
                <c:pt idx="3649">
                  <c:v>288.78218255771878</c:v>
                </c:pt>
                <c:pt idx="3650">
                  <c:v>288.78218255771878</c:v>
                </c:pt>
                <c:pt idx="3651">
                  <c:v>288.78218255771878</c:v>
                </c:pt>
                <c:pt idx="3652">
                  <c:v>288.78218255771878</c:v>
                </c:pt>
                <c:pt idx="3653">
                  <c:v>288.78218255771878</c:v>
                </c:pt>
                <c:pt idx="3654">
                  <c:v>288.78218255771878</c:v>
                </c:pt>
                <c:pt idx="3655">
                  <c:v>288.78218255771878</c:v>
                </c:pt>
                <c:pt idx="3656">
                  <c:v>288.60396430194692</c:v>
                </c:pt>
                <c:pt idx="3657">
                  <c:v>288.60396430194692</c:v>
                </c:pt>
                <c:pt idx="3658">
                  <c:v>288.60396430194692</c:v>
                </c:pt>
                <c:pt idx="3659">
                  <c:v>288.60396430194692</c:v>
                </c:pt>
                <c:pt idx="3660">
                  <c:v>288.60396430194692</c:v>
                </c:pt>
                <c:pt idx="3661">
                  <c:v>288.60396430194692</c:v>
                </c:pt>
                <c:pt idx="3662">
                  <c:v>288.60396430194692</c:v>
                </c:pt>
                <c:pt idx="3663">
                  <c:v>288.60396430194692</c:v>
                </c:pt>
                <c:pt idx="3664">
                  <c:v>288.60396430194692</c:v>
                </c:pt>
                <c:pt idx="3665">
                  <c:v>288.60396430194692</c:v>
                </c:pt>
                <c:pt idx="3666">
                  <c:v>288.60396430194692</c:v>
                </c:pt>
                <c:pt idx="3667">
                  <c:v>288.60396430194692</c:v>
                </c:pt>
                <c:pt idx="3668">
                  <c:v>288.60396430194692</c:v>
                </c:pt>
                <c:pt idx="3669">
                  <c:v>288.60396430194692</c:v>
                </c:pt>
                <c:pt idx="3670">
                  <c:v>288.60396430194692</c:v>
                </c:pt>
                <c:pt idx="3671">
                  <c:v>288.60396430194692</c:v>
                </c:pt>
                <c:pt idx="3672">
                  <c:v>288.60396430194692</c:v>
                </c:pt>
                <c:pt idx="3673">
                  <c:v>288.60396430194692</c:v>
                </c:pt>
                <c:pt idx="3674">
                  <c:v>288.60396430194692</c:v>
                </c:pt>
                <c:pt idx="3675">
                  <c:v>288.60396430194692</c:v>
                </c:pt>
                <c:pt idx="3676">
                  <c:v>288.60396430194692</c:v>
                </c:pt>
                <c:pt idx="3677">
                  <c:v>288.60396430194692</c:v>
                </c:pt>
                <c:pt idx="3678">
                  <c:v>288.60396430194692</c:v>
                </c:pt>
                <c:pt idx="3679">
                  <c:v>288.60396430194692</c:v>
                </c:pt>
                <c:pt idx="3680">
                  <c:v>288.44356787175224</c:v>
                </c:pt>
                <c:pt idx="3681">
                  <c:v>288.44356787175224</c:v>
                </c:pt>
                <c:pt idx="3682">
                  <c:v>288.44356787175224</c:v>
                </c:pt>
                <c:pt idx="3683">
                  <c:v>288.299211084577</c:v>
                </c:pt>
                <c:pt idx="3684">
                  <c:v>288.299211084577</c:v>
                </c:pt>
                <c:pt idx="3685">
                  <c:v>288.299211084577</c:v>
                </c:pt>
                <c:pt idx="3686">
                  <c:v>288.299211084577</c:v>
                </c:pt>
                <c:pt idx="3687">
                  <c:v>288.2692899761193</c:v>
                </c:pt>
                <c:pt idx="3688">
                  <c:v>288.2692899761193</c:v>
                </c:pt>
                <c:pt idx="3689">
                  <c:v>288.2692899761193</c:v>
                </c:pt>
                <c:pt idx="3690">
                  <c:v>288.2692899761193</c:v>
                </c:pt>
                <c:pt idx="3691">
                  <c:v>288.14236097850738</c:v>
                </c:pt>
                <c:pt idx="3692">
                  <c:v>288.14236097850738</c:v>
                </c:pt>
                <c:pt idx="3693">
                  <c:v>288.14236097850738</c:v>
                </c:pt>
                <c:pt idx="3694">
                  <c:v>288.14236097850738</c:v>
                </c:pt>
                <c:pt idx="3695">
                  <c:v>288.02812488065666</c:v>
                </c:pt>
                <c:pt idx="3696">
                  <c:v>288.02812488065666</c:v>
                </c:pt>
                <c:pt idx="3697">
                  <c:v>288.02812488065666</c:v>
                </c:pt>
                <c:pt idx="3698">
                  <c:v>288.02812488065666</c:v>
                </c:pt>
                <c:pt idx="3699">
                  <c:v>287.92531239259097</c:v>
                </c:pt>
                <c:pt idx="3700">
                  <c:v>287.92531239259097</c:v>
                </c:pt>
                <c:pt idx="3701">
                  <c:v>287.92531239259097</c:v>
                </c:pt>
                <c:pt idx="3702">
                  <c:v>287.92531239259097</c:v>
                </c:pt>
                <c:pt idx="3703">
                  <c:v>287.92531239259097</c:v>
                </c:pt>
                <c:pt idx="3704">
                  <c:v>287.92531239259097</c:v>
                </c:pt>
                <c:pt idx="3705">
                  <c:v>287.92531239259097</c:v>
                </c:pt>
                <c:pt idx="3706">
                  <c:v>287.92531239259097</c:v>
                </c:pt>
                <c:pt idx="3707">
                  <c:v>287.92531239259097</c:v>
                </c:pt>
                <c:pt idx="3708">
                  <c:v>287.92531239259097</c:v>
                </c:pt>
                <c:pt idx="3709">
                  <c:v>287.92531239259097</c:v>
                </c:pt>
                <c:pt idx="3710">
                  <c:v>287.92531239259097</c:v>
                </c:pt>
                <c:pt idx="3711">
                  <c:v>287.92531239259097</c:v>
                </c:pt>
                <c:pt idx="3712">
                  <c:v>287.92531239259097</c:v>
                </c:pt>
                <c:pt idx="3713">
                  <c:v>287.92531239259097</c:v>
                </c:pt>
                <c:pt idx="3714">
                  <c:v>287.92531239259097</c:v>
                </c:pt>
                <c:pt idx="3715">
                  <c:v>287.92531239259097</c:v>
                </c:pt>
                <c:pt idx="3716">
                  <c:v>287.92531239259097</c:v>
                </c:pt>
                <c:pt idx="3717">
                  <c:v>287.92531239259097</c:v>
                </c:pt>
                <c:pt idx="3718">
                  <c:v>287.92531239259097</c:v>
                </c:pt>
                <c:pt idx="3719">
                  <c:v>287.92531239259097</c:v>
                </c:pt>
                <c:pt idx="3720">
                  <c:v>287.92531239259097</c:v>
                </c:pt>
                <c:pt idx="3721">
                  <c:v>287.92531239259097</c:v>
                </c:pt>
                <c:pt idx="3722">
                  <c:v>287.92531239259097</c:v>
                </c:pt>
                <c:pt idx="3723">
                  <c:v>287.92531239259097</c:v>
                </c:pt>
                <c:pt idx="3724">
                  <c:v>287.92531239259097</c:v>
                </c:pt>
                <c:pt idx="3725">
                  <c:v>287.92531239259097</c:v>
                </c:pt>
                <c:pt idx="3726">
                  <c:v>287.92531239259097</c:v>
                </c:pt>
                <c:pt idx="3727">
                  <c:v>287.92531239259097</c:v>
                </c:pt>
                <c:pt idx="3728">
                  <c:v>287.92531239259097</c:v>
                </c:pt>
                <c:pt idx="3729">
                  <c:v>287.92531239259097</c:v>
                </c:pt>
                <c:pt idx="3730">
                  <c:v>287.92531239259097</c:v>
                </c:pt>
                <c:pt idx="3731">
                  <c:v>287.83278115333189</c:v>
                </c:pt>
                <c:pt idx="3732">
                  <c:v>287.83278115333189</c:v>
                </c:pt>
                <c:pt idx="3733">
                  <c:v>287.83278115333189</c:v>
                </c:pt>
                <c:pt idx="3734">
                  <c:v>287.83278115333189</c:v>
                </c:pt>
                <c:pt idx="3735">
                  <c:v>287.83278115333189</c:v>
                </c:pt>
                <c:pt idx="3736">
                  <c:v>287.83278115333189</c:v>
                </c:pt>
                <c:pt idx="3737">
                  <c:v>287.83278115333189</c:v>
                </c:pt>
                <c:pt idx="3738">
                  <c:v>287.83278115333189</c:v>
                </c:pt>
                <c:pt idx="3739">
                  <c:v>287.83278115333189</c:v>
                </c:pt>
                <c:pt idx="3740">
                  <c:v>287.83278115333189</c:v>
                </c:pt>
                <c:pt idx="3741">
                  <c:v>287.83278115333189</c:v>
                </c:pt>
                <c:pt idx="3742">
                  <c:v>287.83278115333189</c:v>
                </c:pt>
                <c:pt idx="3743">
                  <c:v>287.83278115333189</c:v>
                </c:pt>
                <c:pt idx="3744">
                  <c:v>287.83278115333189</c:v>
                </c:pt>
                <c:pt idx="3745">
                  <c:v>287.83278115333189</c:v>
                </c:pt>
                <c:pt idx="3746">
                  <c:v>287.83278115333189</c:v>
                </c:pt>
                <c:pt idx="3747">
                  <c:v>287.83278115333189</c:v>
                </c:pt>
                <c:pt idx="3748">
                  <c:v>287.83278115333189</c:v>
                </c:pt>
                <c:pt idx="3749">
                  <c:v>287.83278115333189</c:v>
                </c:pt>
                <c:pt idx="3750">
                  <c:v>287.83278115333189</c:v>
                </c:pt>
                <c:pt idx="3751">
                  <c:v>287.83278115333189</c:v>
                </c:pt>
                <c:pt idx="3752">
                  <c:v>287.83278115333189</c:v>
                </c:pt>
                <c:pt idx="3753">
                  <c:v>287.83278115333189</c:v>
                </c:pt>
                <c:pt idx="3754">
                  <c:v>287.83278115333189</c:v>
                </c:pt>
                <c:pt idx="3755">
                  <c:v>287.74950303799869</c:v>
                </c:pt>
                <c:pt idx="3756">
                  <c:v>287.74950303799869</c:v>
                </c:pt>
                <c:pt idx="3757">
                  <c:v>287.67455273419881</c:v>
                </c:pt>
                <c:pt idx="3758">
                  <c:v>287.90709746077891</c:v>
                </c:pt>
                <c:pt idx="3759">
                  <c:v>288.01638771470101</c:v>
                </c:pt>
                <c:pt idx="3760">
                  <c:v>287.9147489432309</c:v>
                </c:pt>
                <c:pt idx="3761">
                  <c:v>288.12327404890783</c:v>
                </c:pt>
                <c:pt idx="3762">
                  <c:v>288.41094664401709</c:v>
                </c:pt>
                <c:pt idx="3763">
                  <c:v>288.56985197961541</c:v>
                </c:pt>
                <c:pt idx="3764">
                  <c:v>288.61286678165385</c:v>
                </c:pt>
                <c:pt idx="3765">
                  <c:v>288.65158010348847</c:v>
                </c:pt>
                <c:pt idx="3766">
                  <c:v>288.78642209313961</c:v>
                </c:pt>
                <c:pt idx="3767">
                  <c:v>288.90777988382564</c:v>
                </c:pt>
                <c:pt idx="3768">
                  <c:v>288.71700189544305</c:v>
                </c:pt>
                <c:pt idx="3769">
                  <c:v>288.74530170589873</c:v>
                </c:pt>
                <c:pt idx="3770">
                  <c:v>288.87077153530885</c:v>
                </c:pt>
                <c:pt idx="3771">
                  <c:v>288.78369438177799</c:v>
                </c:pt>
                <c:pt idx="3772">
                  <c:v>288.60532494360018</c:v>
                </c:pt>
                <c:pt idx="3773">
                  <c:v>288.64479244924013</c:v>
                </c:pt>
                <c:pt idx="3774">
                  <c:v>288.88031320431617</c:v>
                </c:pt>
                <c:pt idx="3775">
                  <c:v>288.79228188388458</c:v>
                </c:pt>
                <c:pt idx="3776">
                  <c:v>288.71305369549617</c:v>
                </c:pt>
                <c:pt idx="3777">
                  <c:v>288.74174832594656</c:v>
                </c:pt>
                <c:pt idx="3778">
                  <c:v>288.86757349335193</c:v>
                </c:pt>
                <c:pt idx="3779">
                  <c:v>288.98081614401673</c:v>
                </c:pt>
                <c:pt idx="3780">
                  <c:v>288.98273452961502</c:v>
                </c:pt>
                <c:pt idx="3781">
                  <c:v>288.98446107665347</c:v>
                </c:pt>
                <c:pt idx="3782">
                  <c:v>289.18601496898816</c:v>
                </c:pt>
                <c:pt idx="3783">
                  <c:v>289.26741347208934</c:v>
                </c:pt>
                <c:pt idx="3784">
                  <c:v>289.14067212488044</c:v>
                </c:pt>
                <c:pt idx="3785">
                  <c:v>289.22660491239242</c:v>
                </c:pt>
                <c:pt idx="3786">
                  <c:v>289.4039444211532</c:v>
                </c:pt>
                <c:pt idx="3787">
                  <c:v>289.36354997903788</c:v>
                </c:pt>
                <c:pt idx="3788">
                  <c:v>289.32719498113408</c:v>
                </c:pt>
                <c:pt idx="3789">
                  <c:v>289.19447548302071</c:v>
                </c:pt>
                <c:pt idx="3790">
                  <c:v>289.37502793471867</c:v>
                </c:pt>
                <c:pt idx="3791">
                  <c:v>289.23752514124681</c:v>
                </c:pt>
                <c:pt idx="3792">
                  <c:v>289.21377262712213</c:v>
                </c:pt>
                <c:pt idx="3793">
                  <c:v>289.19239536440989</c:v>
                </c:pt>
                <c:pt idx="3794">
                  <c:v>289.27315582796894</c:v>
                </c:pt>
                <c:pt idx="3795">
                  <c:v>289.24584024517202</c:v>
                </c:pt>
                <c:pt idx="3796">
                  <c:v>289.22125622065482</c:v>
                </c:pt>
                <c:pt idx="3797">
                  <c:v>289.19913059858931</c:v>
                </c:pt>
                <c:pt idx="3798">
                  <c:v>289.37921753873042</c:v>
                </c:pt>
                <c:pt idx="3799">
                  <c:v>289.34129578485738</c:v>
                </c:pt>
                <c:pt idx="3800">
                  <c:v>289.10716620637163</c:v>
                </c:pt>
                <c:pt idx="3801">
                  <c:v>289.09644958573443</c:v>
                </c:pt>
                <c:pt idx="3802">
                  <c:v>288.98680462716101</c:v>
                </c:pt>
                <c:pt idx="3803">
                  <c:v>288.78812416444492</c:v>
                </c:pt>
                <c:pt idx="3804">
                  <c:v>288.60931174800044</c:v>
                </c:pt>
                <c:pt idx="3805">
                  <c:v>288.64838057320037</c:v>
                </c:pt>
                <c:pt idx="3806">
                  <c:v>288.78354251588036</c:v>
                </c:pt>
                <c:pt idx="3807">
                  <c:v>288.70518826429236</c:v>
                </c:pt>
                <c:pt idx="3808">
                  <c:v>288.5346694378631</c:v>
                </c:pt>
                <c:pt idx="3809">
                  <c:v>288.58120249407676</c:v>
                </c:pt>
                <c:pt idx="3810">
                  <c:v>288.62308224466909</c:v>
                </c:pt>
                <c:pt idx="3811">
                  <c:v>288.56077402020219</c:v>
                </c:pt>
                <c:pt idx="3812">
                  <c:v>288.40469661818196</c:v>
                </c:pt>
                <c:pt idx="3813">
                  <c:v>288.36422695636378</c:v>
                </c:pt>
                <c:pt idx="3814">
                  <c:v>288.52780426072741</c:v>
                </c:pt>
                <c:pt idx="3815">
                  <c:v>288.47502383465468</c:v>
                </c:pt>
                <c:pt idx="3816">
                  <c:v>288.47502383465468</c:v>
                </c:pt>
                <c:pt idx="3817">
                  <c:v>288.52752145118922</c:v>
                </c:pt>
                <c:pt idx="3818">
                  <c:v>288.4747693060703</c:v>
                </c:pt>
                <c:pt idx="3819">
                  <c:v>288.32729237546329</c:v>
                </c:pt>
                <c:pt idx="3820">
                  <c:v>288.29456313791695</c:v>
                </c:pt>
                <c:pt idx="3821">
                  <c:v>288.36510682412523</c:v>
                </c:pt>
                <c:pt idx="3822">
                  <c:v>288.32859614171275</c:v>
                </c:pt>
                <c:pt idx="3823">
                  <c:v>288.1957365275415</c:v>
                </c:pt>
                <c:pt idx="3824">
                  <c:v>288.1957365275415</c:v>
                </c:pt>
                <c:pt idx="3825">
                  <c:v>288.27616287478736</c:v>
                </c:pt>
                <c:pt idx="3826">
                  <c:v>288.34854658730859</c:v>
                </c:pt>
                <c:pt idx="3827">
                  <c:v>288.2136919285777</c:v>
                </c:pt>
                <c:pt idx="3828">
                  <c:v>288.0923227357199</c:v>
                </c:pt>
                <c:pt idx="3829">
                  <c:v>288.1830904621479</c:v>
                </c:pt>
                <c:pt idx="3830">
                  <c:v>288.16478141593313</c:v>
                </c:pt>
                <c:pt idx="3831">
                  <c:v>288.04830327433984</c:v>
                </c:pt>
                <c:pt idx="3832">
                  <c:v>287.94347294690584</c:v>
                </c:pt>
                <c:pt idx="3833">
                  <c:v>288.14912565221528</c:v>
                </c:pt>
                <c:pt idx="3834">
                  <c:v>288.13421308699378</c:v>
                </c:pt>
                <c:pt idx="3835">
                  <c:v>288.13421308699378</c:v>
                </c:pt>
                <c:pt idx="3836">
                  <c:v>288.22079177829437</c:v>
                </c:pt>
                <c:pt idx="3837">
                  <c:v>288.29871260046491</c:v>
                </c:pt>
                <c:pt idx="3838">
                  <c:v>288.36884134041838</c:v>
                </c:pt>
                <c:pt idx="3839">
                  <c:v>288.33195720637656</c:v>
                </c:pt>
                <c:pt idx="3840">
                  <c:v>288.19876148573888</c:v>
                </c:pt>
                <c:pt idx="3841">
                  <c:v>288.27888533716498</c:v>
                </c:pt>
                <c:pt idx="3842">
                  <c:v>288.35099680344848</c:v>
                </c:pt>
                <c:pt idx="3843">
                  <c:v>288.21589712310362</c:v>
                </c:pt>
                <c:pt idx="3844">
                  <c:v>288.29430741079324</c:v>
                </c:pt>
                <c:pt idx="3845">
                  <c:v>288.36487666971391</c:v>
                </c:pt>
                <c:pt idx="3846">
                  <c:v>288.32838900274254</c:v>
                </c:pt>
                <c:pt idx="3847">
                  <c:v>288.32838900274254</c:v>
                </c:pt>
                <c:pt idx="3848">
                  <c:v>288.1955501024683</c:v>
                </c:pt>
                <c:pt idx="3849">
                  <c:v>288.17599509222151</c:v>
                </c:pt>
                <c:pt idx="3850">
                  <c:v>288.17599509222151</c:v>
                </c:pt>
                <c:pt idx="3851">
                  <c:v>288.17599509222151</c:v>
                </c:pt>
                <c:pt idx="3852">
                  <c:v>288.17599509222151</c:v>
                </c:pt>
                <c:pt idx="3853">
                  <c:v>288.17599509222151</c:v>
                </c:pt>
                <c:pt idx="3854">
                  <c:v>288.17599509222151</c:v>
                </c:pt>
                <c:pt idx="3855">
                  <c:v>288.17599509222151</c:v>
                </c:pt>
                <c:pt idx="3856">
                  <c:v>288.17599509222151</c:v>
                </c:pt>
                <c:pt idx="3857">
                  <c:v>288.05839558299937</c:v>
                </c:pt>
                <c:pt idx="3858">
                  <c:v>288.05839558299937</c:v>
                </c:pt>
                <c:pt idx="3859">
                  <c:v>288.05839558299937</c:v>
                </c:pt>
                <c:pt idx="3860">
                  <c:v>288.05839558299937</c:v>
                </c:pt>
                <c:pt idx="3861">
                  <c:v>288.05839558299937</c:v>
                </c:pt>
                <c:pt idx="3862">
                  <c:v>288.05839558299937</c:v>
                </c:pt>
                <c:pt idx="3863">
                  <c:v>288.05839558299937</c:v>
                </c:pt>
                <c:pt idx="3864">
                  <c:v>288.05839558299937</c:v>
                </c:pt>
                <c:pt idx="3865">
                  <c:v>288.05839558299937</c:v>
                </c:pt>
                <c:pt idx="3866">
                  <c:v>288.05839558299937</c:v>
                </c:pt>
                <c:pt idx="3867">
                  <c:v>288.05839558299937</c:v>
                </c:pt>
                <c:pt idx="3868">
                  <c:v>288.05839558299937</c:v>
                </c:pt>
                <c:pt idx="3869">
                  <c:v>288.05839558299937</c:v>
                </c:pt>
                <c:pt idx="3870">
                  <c:v>288.05839558299937</c:v>
                </c:pt>
                <c:pt idx="3871">
                  <c:v>288.05839558299937</c:v>
                </c:pt>
                <c:pt idx="3872">
                  <c:v>288.05839558299937</c:v>
                </c:pt>
                <c:pt idx="3873">
                  <c:v>288.05839558299937</c:v>
                </c:pt>
                <c:pt idx="3874">
                  <c:v>288.05839558299937</c:v>
                </c:pt>
                <c:pt idx="3875">
                  <c:v>288.05839558299937</c:v>
                </c:pt>
                <c:pt idx="3876">
                  <c:v>288.05839558299937</c:v>
                </c:pt>
                <c:pt idx="3877">
                  <c:v>288.05839558299937</c:v>
                </c:pt>
                <c:pt idx="3878">
                  <c:v>288.05839558299937</c:v>
                </c:pt>
                <c:pt idx="3879">
                  <c:v>288.05839558299937</c:v>
                </c:pt>
                <c:pt idx="3880">
                  <c:v>288.05839558299937</c:v>
                </c:pt>
                <c:pt idx="3881">
                  <c:v>288.05839558299937</c:v>
                </c:pt>
                <c:pt idx="3882">
                  <c:v>288.05839558299937</c:v>
                </c:pt>
                <c:pt idx="3883">
                  <c:v>288.05839558299937</c:v>
                </c:pt>
                <c:pt idx="3884">
                  <c:v>288.05839558299937</c:v>
                </c:pt>
                <c:pt idx="3885">
                  <c:v>288.05839558299937</c:v>
                </c:pt>
                <c:pt idx="3886">
                  <c:v>288.05839558299937</c:v>
                </c:pt>
                <c:pt idx="3887">
                  <c:v>288.05839558299937</c:v>
                </c:pt>
                <c:pt idx="3888">
                  <c:v>288.05839558299937</c:v>
                </c:pt>
                <c:pt idx="3889">
                  <c:v>288.05839558299937</c:v>
                </c:pt>
                <c:pt idx="3890">
                  <c:v>288.05839558299937</c:v>
                </c:pt>
                <c:pt idx="3891">
                  <c:v>288.05839558299937</c:v>
                </c:pt>
                <c:pt idx="3892">
                  <c:v>288.05839558299937</c:v>
                </c:pt>
                <c:pt idx="3893">
                  <c:v>288.05839558299937</c:v>
                </c:pt>
                <c:pt idx="3894">
                  <c:v>288.05839558299937</c:v>
                </c:pt>
                <c:pt idx="3895">
                  <c:v>288.05839558299937</c:v>
                </c:pt>
                <c:pt idx="3896">
                  <c:v>288.05839558299937</c:v>
                </c:pt>
                <c:pt idx="3897">
                  <c:v>288.05839558299937</c:v>
                </c:pt>
                <c:pt idx="3898">
                  <c:v>288.05839558299937</c:v>
                </c:pt>
                <c:pt idx="3899">
                  <c:v>288.05839558299937</c:v>
                </c:pt>
                <c:pt idx="3900">
                  <c:v>288.05839558299937</c:v>
                </c:pt>
                <c:pt idx="3901">
                  <c:v>287.95255602469945</c:v>
                </c:pt>
                <c:pt idx="3902">
                  <c:v>287.95255602469945</c:v>
                </c:pt>
                <c:pt idx="3903">
                  <c:v>287.95255602469945</c:v>
                </c:pt>
                <c:pt idx="3904">
                  <c:v>287.95255602469945</c:v>
                </c:pt>
                <c:pt idx="3905">
                  <c:v>287.95255602469945</c:v>
                </c:pt>
                <c:pt idx="3906">
                  <c:v>287.95255602469945</c:v>
                </c:pt>
                <c:pt idx="3907">
                  <c:v>287.95255602469945</c:v>
                </c:pt>
                <c:pt idx="3908">
                  <c:v>287.95255602469945</c:v>
                </c:pt>
                <c:pt idx="3909">
                  <c:v>287.95255602469945</c:v>
                </c:pt>
                <c:pt idx="3910">
                  <c:v>287.95255602469945</c:v>
                </c:pt>
                <c:pt idx="3911">
                  <c:v>287.95255602469945</c:v>
                </c:pt>
                <c:pt idx="3912">
                  <c:v>287.95255602469945</c:v>
                </c:pt>
                <c:pt idx="3913">
                  <c:v>287.95255602469945</c:v>
                </c:pt>
                <c:pt idx="3914">
                  <c:v>287.95255602469945</c:v>
                </c:pt>
                <c:pt idx="3915">
                  <c:v>287.95255602469945</c:v>
                </c:pt>
                <c:pt idx="3916">
                  <c:v>287.95255602469945</c:v>
                </c:pt>
                <c:pt idx="3917">
                  <c:v>287.95255602469945</c:v>
                </c:pt>
                <c:pt idx="3918">
                  <c:v>287.95255602469945</c:v>
                </c:pt>
                <c:pt idx="3919">
                  <c:v>287.95255602469945</c:v>
                </c:pt>
                <c:pt idx="3920">
                  <c:v>287.95255602469945</c:v>
                </c:pt>
                <c:pt idx="3921">
                  <c:v>287.95255602469945</c:v>
                </c:pt>
                <c:pt idx="3922">
                  <c:v>287.95255602469945</c:v>
                </c:pt>
                <c:pt idx="3923">
                  <c:v>287.95255602469945</c:v>
                </c:pt>
                <c:pt idx="3924">
                  <c:v>287.95255602469945</c:v>
                </c:pt>
                <c:pt idx="3925">
                  <c:v>287.95255602469945</c:v>
                </c:pt>
                <c:pt idx="3926">
                  <c:v>287.95255602469945</c:v>
                </c:pt>
                <c:pt idx="3927">
                  <c:v>287.95255602469945</c:v>
                </c:pt>
                <c:pt idx="3928">
                  <c:v>287.95255602469945</c:v>
                </c:pt>
                <c:pt idx="3929">
                  <c:v>287.95255602469945</c:v>
                </c:pt>
                <c:pt idx="3930">
                  <c:v>287.95255602469945</c:v>
                </c:pt>
                <c:pt idx="3931">
                  <c:v>287.95255602469945</c:v>
                </c:pt>
                <c:pt idx="3932">
                  <c:v>287.95730042222954</c:v>
                </c:pt>
                <c:pt idx="3933">
                  <c:v>287.95730042222954</c:v>
                </c:pt>
                <c:pt idx="3934">
                  <c:v>287.95730042222954</c:v>
                </c:pt>
                <c:pt idx="3935">
                  <c:v>287.95730042222954</c:v>
                </c:pt>
                <c:pt idx="3936">
                  <c:v>287.95730042222954</c:v>
                </c:pt>
                <c:pt idx="3937">
                  <c:v>287.95730042222954</c:v>
                </c:pt>
                <c:pt idx="3938">
                  <c:v>287.95730042222954</c:v>
                </c:pt>
                <c:pt idx="3939">
                  <c:v>287.95730042222954</c:v>
                </c:pt>
                <c:pt idx="3940">
                  <c:v>287.95730042222954</c:v>
                </c:pt>
                <c:pt idx="3941">
                  <c:v>287.95730042222954</c:v>
                </c:pt>
                <c:pt idx="3942">
                  <c:v>287.95730042222954</c:v>
                </c:pt>
                <c:pt idx="3943">
                  <c:v>287.95730042222954</c:v>
                </c:pt>
                <c:pt idx="3944">
                  <c:v>287.95730042222954</c:v>
                </c:pt>
                <c:pt idx="3945">
                  <c:v>287.95730042222954</c:v>
                </c:pt>
                <c:pt idx="3946">
                  <c:v>287.95730042222954</c:v>
                </c:pt>
                <c:pt idx="3947">
                  <c:v>287.95730042222954</c:v>
                </c:pt>
                <c:pt idx="3948">
                  <c:v>287.96157038000661</c:v>
                </c:pt>
                <c:pt idx="3949">
                  <c:v>287.96157038000661</c:v>
                </c:pt>
                <c:pt idx="3950">
                  <c:v>287.96157038000661</c:v>
                </c:pt>
                <c:pt idx="3951">
                  <c:v>287.86541334200592</c:v>
                </c:pt>
                <c:pt idx="3952">
                  <c:v>287.86541334200592</c:v>
                </c:pt>
                <c:pt idx="3953">
                  <c:v>287.86541334200592</c:v>
                </c:pt>
                <c:pt idx="3954">
                  <c:v>287.77887200780532</c:v>
                </c:pt>
                <c:pt idx="3955">
                  <c:v>287.77887200780532</c:v>
                </c:pt>
                <c:pt idx="3956">
                  <c:v>287.8009848070248</c:v>
                </c:pt>
                <c:pt idx="3957">
                  <c:v>287.8009848070248</c:v>
                </c:pt>
                <c:pt idx="3958">
                  <c:v>287.8009848070248</c:v>
                </c:pt>
                <c:pt idx="3959">
                  <c:v>287.72088632632233</c:v>
                </c:pt>
                <c:pt idx="3960">
                  <c:v>287.64879769369008</c:v>
                </c:pt>
                <c:pt idx="3961">
                  <c:v>287.64879769369008</c:v>
                </c:pt>
                <c:pt idx="3962">
                  <c:v>287.64879769369008</c:v>
                </c:pt>
                <c:pt idx="3963">
                  <c:v>287.68391792432112</c:v>
                </c:pt>
                <c:pt idx="3964">
                  <c:v>287.615526131889</c:v>
                </c:pt>
                <c:pt idx="3965">
                  <c:v>287.615526131889</c:v>
                </c:pt>
                <c:pt idx="3966">
                  <c:v>287.615526131889</c:v>
                </c:pt>
                <c:pt idx="3967">
                  <c:v>287.65397351870013</c:v>
                </c:pt>
                <c:pt idx="3968">
                  <c:v>287.65397351870013</c:v>
                </c:pt>
                <c:pt idx="3969">
                  <c:v>287.65397351870013</c:v>
                </c:pt>
                <c:pt idx="3970">
                  <c:v>287.65397351870013</c:v>
                </c:pt>
                <c:pt idx="3971">
                  <c:v>287.65397351870013</c:v>
                </c:pt>
                <c:pt idx="3972">
                  <c:v>287.58857616683014</c:v>
                </c:pt>
                <c:pt idx="3973">
                  <c:v>287.58857616683014</c:v>
                </c:pt>
                <c:pt idx="3974">
                  <c:v>287.58857616683014</c:v>
                </c:pt>
                <c:pt idx="3975">
                  <c:v>287.52971855014709</c:v>
                </c:pt>
                <c:pt idx="3976">
                  <c:v>287.57674669513239</c:v>
                </c:pt>
                <c:pt idx="3977">
                  <c:v>287.57674669513239</c:v>
                </c:pt>
                <c:pt idx="3978">
                  <c:v>287.57674669513239</c:v>
                </c:pt>
                <c:pt idx="3979">
                  <c:v>287.51907202561915</c:v>
                </c:pt>
                <c:pt idx="3980">
                  <c:v>287.51907202561915</c:v>
                </c:pt>
                <c:pt idx="3981">
                  <c:v>287.51907202561915</c:v>
                </c:pt>
                <c:pt idx="3982">
                  <c:v>287.51907202561915</c:v>
                </c:pt>
                <c:pt idx="3983">
                  <c:v>287.51907202561915</c:v>
                </c:pt>
                <c:pt idx="3984">
                  <c:v>287.46716482305726</c:v>
                </c:pt>
                <c:pt idx="3985">
                  <c:v>287.42044834075153</c:v>
                </c:pt>
                <c:pt idx="3986">
                  <c:v>287.37840350667636</c:v>
                </c:pt>
                <c:pt idx="3987">
                  <c:v>287.54056315600872</c:v>
                </c:pt>
                <c:pt idx="3988">
                  <c:v>287.88650684040789</c:v>
                </c:pt>
                <c:pt idx="3989">
                  <c:v>287.99785615636711</c:v>
                </c:pt>
                <c:pt idx="3990">
                  <c:v>288.09807054073036</c:v>
                </c:pt>
                <c:pt idx="3991">
                  <c:v>288.58826348665735</c:v>
                </c:pt>
                <c:pt idx="3992">
                  <c:v>288.82943713799165</c:v>
                </c:pt>
                <c:pt idx="3993">
                  <c:v>288.84649342419249</c:v>
                </c:pt>
                <c:pt idx="3994">
                  <c:v>289.06184408177324</c:v>
                </c:pt>
                <c:pt idx="3995">
                  <c:v>289.45565967359596</c:v>
                </c:pt>
                <c:pt idx="3996">
                  <c:v>289.71009370623636</c:v>
                </c:pt>
                <c:pt idx="3997">
                  <c:v>289.83908433561277</c:v>
                </c:pt>
                <c:pt idx="3998">
                  <c:v>290.05517590205147</c:v>
                </c:pt>
                <c:pt idx="3999">
                  <c:v>290.2496583118463</c:v>
                </c:pt>
                <c:pt idx="4000">
                  <c:v>290.42469248066169</c:v>
                </c:pt>
                <c:pt idx="4001">
                  <c:v>290.48222323259557</c:v>
                </c:pt>
                <c:pt idx="4002">
                  <c:v>290.63400090933601</c:v>
                </c:pt>
                <c:pt idx="4003">
                  <c:v>290.87060081840241</c:v>
                </c:pt>
                <c:pt idx="4004">
                  <c:v>291.08354073656221</c:v>
                </c:pt>
                <c:pt idx="4005">
                  <c:v>290.97518666290603</c:v>
                </c:pt>
                <c:pt idx="4006">
                  <c:v>290.97766799661548</c:v>
                </c:pt>
                <c:pt idx="4007">
                  <c:v>291.37990119695394</c:v>
                </c:pt>
                <c:pt idx="4008">
                  <c:v>291.3419110772586</c:v>
                </c:pt>
                <c:pt idx="4009">
                  <c:v>291.3077199695328</c:v>
                </c:pt>
                <c:pt idx="4010">
                  <c:v>291.3769479725795</c:v>
                </c:pt>
                <c:pt idx="4011">
                  <c:v>291.43925317532154</c:v>
                </c:pt>
                <c:pt idx="4012">
                  <c:v>291.49532785778939</c:v>
                </c:pt>
                <c:pt idx="4013">
                  <c:v>291.54579507201043</c:v>
                </c:pt>
                <c:pt idx="4014">
                  <c:v>291.59121556480937</c:v>
                </c:pt>
                <c:pt idx="4015">
                  <c:v>291.73209400832843</c:v>
                </c:pt>
                <c:pt idx="4016">
                  <c:v>291.75888460749559</c:v>
                </c:pt>
                <c:pt idx="4017">
                  <c:v>291.68299614674606</c:v>
                </c:pt>
                <c:pt idx="4018">
                  <c:v>291.81469653207148</c:v>
                </c:pt>
                <c:pt idx="4019">
                  <c:v>292.0332268788643</c:v>
                </c:pt>
                <c:pt idx="4020">
                  <c:v>292.02990419097785</c:v>
                </c:pt>
                <c:pt idx="4021">
                  <c:v>291.92691377188009</c:v>
                </c:pt>
                <c:pt idx="4022">
                  <c:v>291.93422239469209</c:v>
                </c:pt>
                <c:pt idx="4023">
                  <c:v>292.14080015522285</c:v>
                </c:pt>
                <c:pt idx="4024">
                  <c:v>292.12672013970058</c:v>
                </c:pt>
                <c:pt idx="4025">
                  <c:v>291.91404812573052</c:v>
                </c:pt>
                <c:pt idx="4026">
                  <c:v>292.02264331315746</c:v>
                </c:pt>
                <c:pt idx="4027">
                  <c:v>292.0203789818417</c:v>
                </c:pt>
                <c:pt idx="4028">
                  <c:v>292.0183410836575</c:v>
                </c:pt>
                <c:pt idx="4029">
                  <c:v>292.11650697529177</c:v>
                </c:pt>
                <c:pt idx="4030">
                  <c:v>292.0048562777626</c:v>
                </c:pt>
                <c:pt idx="4031">
                  <c:v>292.30437064998637</c:v>
                </c:pt>
                <c:pt idx="4032">
                  <c:v>292.27393358498773</c:v>
                </c:pt>
                <c:pt idx="4033">
                  <c:v>292.14654022648898</c:v>
                </c:pt>
                <c:pt idx="4034">
                  <c:v>292.13188620384005</c:v>
                </c:pt>
                <c:pt idx="4035">
                  <c:v>292.31869758345601</c:v>
                </c:pt>
                <c:pt idx="4036">
                  <c:v>292.28682782511044</c:v>
                </c:pt>
                <c:pt idx="4037">
                  <c:v>292.15814504259941</c:v>
                </c:pt>
                <c:pt idx="4038">
                  <c:v>292.2423305383395</c:v>
                </c:pt>
                <c:pt idx="4039">
                  <c:v>292.31809748450559</c:v>
                </c:pt>
                <c:pt idx="4040">
                  <c:v>292.38628773605507</c:v>
                </c:pt>
                <c:pt idx="4041">
                  <c:v>292.24765896244958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0-413B-8790-576F7C4FEE75}"/>
            </c:ext>
          </c:extLst>
        </c:ser>
        <c:ser>
          <c:idx val="2"/>
          <c:order val="2"/>
          <c:tx>
            <c:strRef>
              <c:f>one!$W$1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C0-413B-8790-576F7C4FE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545312"/>
        <c:axId val="457148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one!$I$1</c15:sqref>
                        </c15:formulaRef>
                      </c:ext>
                    </c:extLst>
                    <c:strCache>
                      <c:ptCount val="1"/>
                      <c:pt idx="0">
                        <c:v>ldr5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one!$I$2:$I$4043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294</c:v>
                      </c:pt>
                      <c:pt idx="3">
                        <c:v>297</c:v>
                      </c:pt>
                      <c:pt idx="4">
                        <c:v>296</c:v>
                      </c:pt>
                      <c:pt idx="5">
                        <c:v>296</c:v>
                      </c:pt>
                      <c:pt idx="6">
                        <c:v>296</c:v>
                      </c:pt>
                      <c:pt idx="7">
                        <c:v>294</c:v>
                      </c:pt>
                      <c:pt idx="8">
                        <c:v>297</c:v>
                      </c:pt>
                      <c:pt idx="9">
                        <c:v>296</c:v>
                      </c:pt>
                      <c:pt idx="10">
                        <c:v>293</c:v>
                      </c:pt>
                      <c:pt idx="11">
                        <c:v>295</c:v>
                      </c:pt>
                      <c:pt idx="12">
                        <c:v>296</c:v>
                      </c:pt>
                      <c:pt idx="13">
                        <c:v>295</c:v>
                      </c:pt>
                      <c:pt idx="14">
                        <c:v>294</c:v>
                      </c:pt>
                      <c:pt idx="15">
                        <c:v>293</c:v>
                      </c:pt>
                      <c:pt idx="16">
                        <c:v>296</c:v>
                      </c:pt>
                      <c:pt idx="17">
                        <c:v>294</c:v>
                      </c:pt>
                      <c:pt idx="18">
                        <c:v>293</c:v>
                      </c:pt>
                      <c:pt idx="19">
                        <c:v>295</c:v>
                      </c:pt>
                      <c:pt idx="20">
                        <c:v>295</c:v>
                      </c:pt>
                      <c:pt idx="21">
                        <c:v>293</c:v>
                      </c:pt>
                      <c:pt idx="22">
                        <c:v>294</c:v>
                      </c:pt>
                      <c:pt idx="23">
                        <c:v>294</c:v>
                      </c:pt>
                      <c:pt idx="24">
                        <c:v>296</c:v>
                      </c:pt>
                      <c:pt idx="25">
                        <c:v>294</c:v>
                      </c:pt>
                      <c:pt idx="26">
                        <c:v>293</c:v>
                      </c:pt>
                      <c:pt idx="27">
                        <c:v>295</c:v>
                      </c:pt>
                      <c:pt idx="28">
                        <c:v>295</c:v>
                      </c:pt>
                      <c:pt idx="29">
                        <c:v>295</c:v>
                      </c:pt>
                      <c:pt idx="30">
                        <c:v>294</c:v>
                      </c:pt>
                      <c:pt idx="31">
                        <c:v>293</c:v>
                      </c:pt>
                      <c:pt idx="32">
                        <c:v>295</c:v>
                      </c:pt>
                      <c:pt idx="33">
                        <c:v>296</c:v>
                      </c:pt>
                      <c:pt idx="34">
                        <c:v>292</c:v>
                      </c:pt>
                      <c:pt idx="35">
                        <c:v>295</c:v>
                      </c:pt>
                      <c:pt idx="36">
                        <c:v>296</c:v>
                      </c:pt>
                      <c:pt idx="37">
                        <c:v>295</c:v>
                      </c:pt>
                      <c:pt idx="38">
                        <c:v>295</c:v>
                      </c:pt>
                      <c:pt idx="39">
                        <c:v>294</c:v>
                      </c:pt>
                      <c:pt idx="40">
                        <c:v>297</c:v>
                      </c:pt>
                      <c:pt idx="41">
                        <c:v>295</c:v>
                      </c:pt>
                      <c:pt idx="42">
                        <c:v>292</c:v>
                      </c:pt>
                      <c:pt idx="43">
                        <c:v>296</c:v>
                      </c:pt>
                      <c:pt idx="44">
                        <c:v>296</c:v>
                      </c:pt>
                      <c:pt idx="45">
                        <c:v>293</c:v>
                      </c:pt>
                      <c:pt idx="46">
                        <c:v>294</c:v>
                      </c:pt>
                      <c:pt idx="47">
                        <c:v>294</c:v>
                      </c:pt>
                      <c:pt idx="48">
                        <c:v>295</c:v>
                      </c:pt>
                      <c:pt idx="49">
                        <c:v>293</c:v>
                      </c:pt>
                      <c:pt idx="50">
                        <c:v>290</c:v>
                      </c:pt>
                      <c:pt idx="51">
                        <c:v>292</c:v>
                      </c:pt>
                      <c:pt idx="52">
                        <c:v>292</c:v>
                      </c:pt>
                      <c:pt idx="53">
                        <c:v>290</c:v>
                      </c:pt>
                      <c:pt idx="54">
                        <c:v>291</c:v>
                      </c:pt>
                      <c:pt idx="55">
                        <c:v>291</c:v>
                      </c:pt>
                      <c:pt idx="56">
                        <c:v>290</c:v>
                      </c:pt>
                      <c:pt idx="57">
                        <c:v>290</c:v>
                      </c:pt>
                      <c:pt idx="58">
                        <c:v>290</c:v>
                      </c:pt>
                      <c:pt idx="59">
                        <c:v>293</c:v>
                      </c:pt>
                      <c:pt idx="60">
                        <c:v>293</c:v>
                      </c:pt>
                      <c:pt idx="61">
                        <c:v>292</c:v>
                      </c:pt>
                      <c:pt idx="62">
                        <c:v>292</c:v>
                      </c:pt>
                      <c:pt idx="63">
                        <c:v>293</c:v>
                      </c:pt>
                      <c:pt idx="64">
                        <c:v>295</c:v>
                      </c:pt>
                      <c:pt idx="65">
                        <c:v>294</c:v>
                      </c:pt>
                      <c:pt idx="66">
                        <c:v>291</c:v>
                      </c:pt>
                      <c:pt idx="67">
                        <c:v>295</c:v>
                      </c:pt>
                      <c:pt idx="68">
                        <c:v>295</c:v>
                      </c:pt>
                      <c:pt idx="69">
                        <c:v>294</c:v>
                      </c:pt>
                      <c:pt idx="70">
                        <c:v>294</c:v>
                      </c:pt>
                      <c:pt idx="71">
                        <c:v>294</c:v>
                      </c:pt>
                      <c:pt idx="72">
                        <c:v>296</c:v>
                      </c:pt>
                      <c:pt idx="73">
                        <c:v>293</c:v>
                      </c:pt>
                      <c:pt idx="74">
                        <c:v>292</c:v>
                      </c:pt>
                      <c:pt idx="75">
                        <c:v>296</c:v>
                      </c:pt>
                      <c:pt idx="76">
                        <c:v>295</c:v>
                      </c:pt>
                      <c:pt idx="77">
                        <c:v>293</c:v>
                      </c:pt>
                      <c:pt idx="78">
                        <c:v>295</c:v>
                      </c:pt>
                      <c:pt idx="79">
                        <c:v>295</c:v>
                      </c:pt>
                      <c:pt idx="80">
                        <c:v>296</c:v>
                      </c:pt>
                      <c:pt idx="81">
                        <c:v>294</c:v>
                      </c:pt>
                      <c:pt idx="82">
                        <c:v>293</c:v>
                      </c:pt>
                      <c:pt idx="83">
                        <c:v>296</c:v>
                      </c:pt>
                      <c:pt idx="84">
                        <c:v>295</c:v>
                      </c:pt>
                      <c:pt idx="85">
                        <c:v>293</c:v>
                      </c:pt>
                      <c:pt idx="86">
                        <c:v>295</c:v>
                      </c:pt>
                      <c:pt idx="87">
                        <c:v>294</c:v>
                      </c:pt>
                      <c:pt idx="88">
                        <c:v>295</c:v>
                      </c:pt>
                      <c:pt idx="89">
                        <c:v>295</c:v>
                      </c:pt>
                      <c:pt idx="90">
                        <c:v>293</c:v>
                      </c:pt>
                      <c:pt idx="91">
                        <c:v>296</c:v>
                      </c:pt>
                      <c:pt idx="92">
                        <c:v>295</c:v>
                      </c:pt>
                      <c:pt idx="93">
                        <c:v>293</c:v>
                      </c:pt>
                      <c:pt idx="94">
                        <c:v>294</c:v>
                      </c:pt>
                      <c:pt idx="95">
                        <c:v>296</c:v>
                      </c:pt>
                      <c:pt idx="96">
                        <c:v>295</c:v>
                      </c:pt>
                      <c:pt idx="97">
                        <c:v>295</c:v>
                      </c:pt>
                      <c:pt idx="98">
                        <c:v>293</c:v>
                      </c:pt>
                      <c:pt idx="99">
                        <c:v>297</c:v>
                      </c:pt>
                      <c:pt idx="100">
                        <c:v>296</c:v>
                      </c:pt>
                      <c:pt idx="101">
                        <c:v>293</c:v>
                      </c:pt>
                      <c:pt idx="102">
                        <c:v>296</c:v>
                      </c:pt>
                      <c:pt idx="103">
                        <c:v>296</c:v>
                      </c:pt>
                      <c:pt idx="104">
                        <c:v>296</c:v>
                      </c:pt>
                      <c:pt idx="105">
                        <c:v>294</c:v>
                      </c:pt>
                      <c:pt idx="106">
                        <c:v>294</c:v>
                      </c:pt>
                      <c:pt idx="107">
                        <c:v>296</c:v>
                      </c:pt>
                      <c:pt idx="108">
                        <c:v>295</c:v>
                      </c:pt>
                      <c:pt idx="109">
                        <c:v>293</c:v>
                      </c:pt>
                      <c:pt idx="110">
                        <c:v>296</c:v>
                      </c:pt>
                      <c:pt idx="111">
                        <c:v>296</c:v>
                      </c:pt>
                      <c:pt idx="112">
                        <c:v>294</c:v>
                      </c:pt>
                      <c:pt idx="113">
                        <c:v>293</c:v>
                      </c:pt>
                      <c:pt idx="114">
                        <c:v>292</c:v>
                      </c:pt>
                      <c:pt idx="115">
                        <c:v>293</c:v>
                      </c:pt>
                      <c:pt idx="116">
                        <c:v>291</c:v>
                      </c:pt>
                      <c:pt idx="117">
                        <c:v>289</c:v>
                      </c:pt>
                      <c:pt idx="118">
                        <c:v>290</c:v>
                      </c:pt>
                      <c:pt idx="119">
                        <c:v>289</c:v>
                      </c:pt>
                      <c:pt idx="120">
                        <c:v>290</c:v>
                      </c:pt>
                      <c:pt idx="121">
                        <c:v>288</c:v>
                      </c:pt>
                      <c:pt idx="122">
                        <c:v>286</c:v>
                      </c:pt>
                      <c:pt idx="123">
                        <c:v>290</c:v>
                      </c:pt>
                      <c:pt idx="124">
                        <c:v>288</c:v>
                      </c:pt>
                      <c:pt idx="125">
                        <c:v>286</c:v>
                      </c:pt>
                      <c:pt idx="126">
                        <c:v>289</c:v>
                      </c:pt>
                      <c:pt idx="127">
                        <c:v>288</c:v>
                      </c:pt>
                      <c:pt idx="128">
                        <c:v>287</c:v>
                      </c:pt>
                      <c:pt idx="129">
                        <c:v>285</c:v>
                      </c:pt>
                      <c:pt idx="130">
                        <c:v>286</c:v>
                      </c:pt>
                      <c:pt idx="131">
                        <c:v>290</c:v>
                      </c:pt>
                      <c:pt idx="132">
                        <c:v>286</c:v>
                      </c:pt>
                      <c:pt idx="133">
                        <c:v>285</c:v>
                      </c:pt>
                      <c:pt idx="134">
                        <c:v>288</c:v>
                      </c:pt>
                      <c:pt idx="135">
                        <c:v>288</c:v>
                      </c:pt>
                      <c:pt idx="136">
                        <c:v>286</c:v>
                      </c:pt>
                      <c:pt idx="137">
                        <c:v>287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287</c:v>
                      </c:pt>
                      <c:pt idx="141">
                        <c:v>285</c:v>
                      </c:pt>
                      <c:pt idx="142">
                        <c:v>289</c:v>
                      </c:pt>
                      <c:pt idx="143">
                        <c:v>287</c:v>
                      </c:pt>
                      <c:pt idx="144">
                        <c:v>286</c:v>
                      </c:pt>
                      <c:pt idx="145">
                        <c:v>287</c:v>
                      </c:pt>
                      <c:pt idx="146">
                        <c:v>286</c:v>
                      </c:pt>
                      <c:pt idx="147">
                        <c:v>287</c:v>
                      </c:pt>
                      <c:pt idx="148">
                        <c:v>287</c:v>
                      </c:pt>
                      <c:pt idx="149">
                        <c:v>284</c:v>
                      </c:pt>
                      <c:pt idx="150">
                        <c:v>287</c:v>
                      </c:pt>
                      <c:pt idx="151">
                        <c:v>287</c:v>
                      </c:pt>
                      <c:pt idx="152">
                        <c:v>286</c:v>
                      </c:pt>
                      <c:pt idx="153">
                        <c:v>287</c:v>
                      </c:pt>
                      <c:pt idx="154">
                        <c:v>285</c:v>
                      </c:pt>
                      <c:pt idx="155">
                        <c:v>287</c:v>
                      </c:pt>
                      <c:pt idx="156">
                        <c:v>286</c:v>
                      </c:pt>
                      <c:pt idx="157">
                        <c:v>284</c:v>
                      </c:pt>
                      <c:pt idx="158">
                        <c:v>286</c:v>
                      </c:pt>
                      <c:pt idx="159">
                        <c:v>287</c:v>
                      </c:pt>
                      <c:pt idx="160">
                        <c:v>285</c:v>
                      </c:pt>
                      <c:pt idx="161">
                        <c:v>285</c:v>
                      </c:pt>
                      <c:pt idx="162">
                        <c:v>286</c:v>
                      </c:pt>
                      <c:pt idx="163">
                        <c:v>287</c:v>
                      </c:pt>
                      <c:pt idx="164">
                        <c:v>286</c:v>
                      </c:pt>
                      <c:pt idx="165">
                        <c:v>284</c:v>
                      </c:pt>
                      <c:pt idx="166">
                        <c:v>287</c:v>
                      </c:pt>
                      <c:pt idx="167">
                        <c:v>285</c:v>
                      </c:pt>
                      <c:pt idx="168">
                        <c:v>284</c:v>
                      </c:pt>
                      <c:pt idx="169">
                        <c:v>284</c:v>
                      </c:pt>
                      <c:pt idx="170">
                        <c:v>286</c:v>
                      </c:pt>
                      <c:pt idx="171">
                        <c:v>286</c:v>
                      </c:pt>
                      <c:pt idx="172">
                        <c:v>285</c:v>
                      </c:pt>
                      <c:pt idx="173">
                        <c:v>285</c:v>
                      </c:pt>
                      <c:pt idx="174">
                        <c:v>286</c:v>
                      </c:pt>
                      <c:pt idx="175">
                        <c:v>285</c:v>
                      </c:pt>
                      <c:pt idx="176">
                        <c:v>284</c:v>
                      </c:pt>
                      <c:pt idx="177">
                        <c:v>285</c:v>
                      </c:pt>
                      <c:pt idx="178">
                        <c:v>284</c:v>
                      </c:pt>
                      <c:pt idx="179">
                        <c:v>286</c:v>
                      </c:pt>
                      <c:pt idx="180">
                        <c:v>286</c:v>
                      </c:pt>
                      <c:pt idx="181">
                        <c:v>283</c:v>
                      </c:pt>
                      <c:pt idx="182">
                        <c:v>286</c:v>
                      </c:pt>
                      <c:pt idx="183">
                        <c:v>286</c:v>
                      </c:pt>
                      <c:pt idx="184">
                        <c:v>284</c:v>
                      </c:pt>
                      <c:pt idx="185">
                        <c:v>284</c:v>
                      </c:pt>
                      <c:pt idx="186">
                        <c:v>284</c:v>
                      </c:pt>
                      <c:pt idx="187">
                        <c:v>286</c:v>
                      </c:pt>
                      <c:pt idx="188">
                        <c:v>284</c:v>
                      </c:pt>
                      <c:pt idx="189">
                        <c:v>282</c:v>
                      </c:pt>
                      <c:pt idx="190">
                        <c:v>286</c:v>
                      </c:pt>
                      <c:pt idx="191">
                        <c:v>285</c:v>
                      </c:pt>
                      <c:pt idx="192">
                        <c:v>283</c:v>
                      </c:pt>
                      <c:pt idx="193">
                        <c:v>286</c:v>
                      </c:pt>
                      <c:pt idx="194">
                        <c:v>286</c:v>
                      </c:pt>
                      <c:pt idx="195">
                        <c:v>287</c:v>
                      </c:pt>
                      <c:pt idx="196">
                        <c:v>286</c:v>
                      </c:pt>
                      <c:pt idx="197">
                        <c:v>286</c:v>
                      </c:pt>
                      <c:pt idx="198">
                        <c:v>290</c:v>
                      </c:pt>
                      <c:pt idx="199">
                        <c:v>289</c:v>
                      </c:pt>
                      <c:pt idx="200">
                        <c:v>288</c:v>
                      </c:pt>
                      <c:pt idx="201">
                        <c:v>291</c:v>
                      </c:pt>
                      <c:pt idx="202">
                        <c:v>292</c:v>
                      </c:pt>
                      <c:pt idx="203">
                        <c:v>292</c:v>
                      </c:pt>
                      <c:pt idx="204">
                        <c:v>294</c:v>
                      </c:pt>
                      <c:pt idx="205">
                        <c:v>291</c:v>
                      </c:pt>
                      <c:pt idx="206">
                        <c:v>294</c:v>
                      </c:pt>
                      <c:pt idx="207">
                        <c:v>293</c:v>
                      </c:pt>
                      <c:pt idx="208">
                        <c:v>293</c:v>
                      </c:pt>
                      <c:pt idx="209">
                        <c:v>294</c:v>
                      </c:pt>
                      <c:pt idx="210">
                        <c:v>295</c:v>
                      </c:pt>
                      <c:pt idx="211">
                        <c:v>294</c:v>
                      </c:pt>
                      <c:pt idx="212">
                        <c:v>294</c:v>
                      </c:pt>
                      <c:pt idx="213">
                        <c:v>294</c:v>
                      </c:pt>
                      <c:pt idx="214">
                        <c:v>296</c:v>
                      </c:pt>
                      <c:pt idx="215">
                        <c:v>296</c:v>
                      </c:pt>
                      <c:pt idx="216">
                        <c:v>293</c:v>
                      </c:pt>
                      <c:pt idx="217">
                        <c:v>294</c:v>
                      </c:pt>
                      <c:pt idx="218">
                        <c:v>295</c:v>
                      </c:pt>
                      <c:pt idx="219">
                        <c:v>295</c:v>
                      </c:pt>
                      <c:pt idx="220">
                        <c:v>293</c:v>
                      </c:pt>
                      <c:pt idx="221">
                        <c:v>293</c:v>
                      </c:pt>
                      <c:pt idx="222">
                        <c:v>296</c:v>
                      </c:pt>
                      <c:pt idx="223">
                        <c:v>294</c:v>
                      </c:pt>
                      <c:pt idx="224">
                        <c:v>293</c:v>
                      </c:pt>
                      <c:pt idx="225">
                        <c:v>295</c:v>
                      </c:pt>
                      <c:pt idx="226">
                        <c:v>296</c:v>
                      </c:pt>
                      <c:pt idx="227">
                        <c:v>294</c:v>
                      </c:pt>
                      <c:pt idx="228">
                        <c:v>294</c:v>
                      </c:pt>
                      <c:pt idx="229">
                        <c:v>292</c:v>
                      </c:pt>
                      <c:pt idx="230">
                        <c:v>296</c:v>
                      </c:pt>
                      <c:pt idx="231">
                        <c:v>294</c:v>
                      </c:pt>
                      <c:pt idx="232">
                        <c:v>293</c:v>
                      </c:pt>
                      <c:pt idx="233">
                        <c:v>295</c:v>
                      </c:pt>
                      <c:pt idx="234">
                        <c:v>294</c:v>
                      </c:pt>
                      <c:pt idx="235">
                        <c:v>295</c:v>
                      </c:pt>
                      <c:pt idx="236">
                        <c:v>294</c:v>
                      </c:pt>
                      <c:pt idx="237">
                        <c:v>293</c:v>
                      </c:pt>
                      <c:pt idx="238">
                        <c:v>295</c:v>
                      </c:pt>
                      <c:pt idx="239">
                        <c:v>296</c:v>
                      </c:pt>
                      <c:pt idx="240">
                        <c:v>292</c:v>
                      </c:pt>
                      <c:pt idx="241">
                        <c:v>294</c:v>
                      </c:pt>
                      <c:pt idx="242">
                        <c:v>294</c:v>
                      </c:pt>
                      <c:pt idx="243">
                        <c:v>295</c:v>
                      </c:pt>
                      <c:pt idx="244">
                        <c:v>294</c:v>
                      </c:pt>
                      <c:pt idx="245">
                        <c:v>293</c:v>
                      </c:pt>
                      <c:pt idx="246">
                        <c:v>296</c:v>
                      </c:pt>
                      <c:pt idx="247">
                        <c:v>294</c:v>
                      </c:pt>
                      <c:pt idx="248">
                        <c:v>291</c:v>
                      </c:pt>
                      <c:pt idx="249">
                        <c:v>295</c:v>
                      </c:pt>
                      <c:pt idx="250">
                        <c:v>295</c:v>
                      </c:pt>
                      <c:pt idx="251">
                        <c:v>293</c:v>
                      </c:pt>
                      <c:pt idx="252">
                        <c:v>294</c:v>
                      </c:pt>
                      <c:pt idx="253">
                        <c:v>292</c:v>
                      </c:pt>
                      <c:pt idx="254">
                        <c:v>296</c:v>
                      </c:pt>
                      <c:pt idx="255">
                        <c:v>295</c:v>
                      </c:pt>
                      <c:pt idx="256">
                        <c:v>292</c:v>
                      </c:pt>
                      <c:pt idx="257">
                        <c:v>296</c:v>
                      </c:pt>
                      <c:pt idx="258">
                        <c:v>294</c:v>
                      </c:pt>
                      <c:pt idx="259">
                        <c:v>293</c:v>
                      </c:pt>
                      <c:pt idx="260">
                        <c:v>295</c:v>
                      </c:pt>
                      <c:pt idx="261">
                        <c:v>293</c:v>
                      </c:pt>
                      <c:pt idx="262">
                        <c:v>294</c:v>
                      </c:pt>
                      <c:pt idx="263">
                        <c:v>295</c:v>
                      </c:pt>
                      <c:pt idx="264">
                        <c:v>292</c:v>
                      </c:pt>
                      <c:pt idx="265">
                        <c:v>295</c:v>
                      </c:pt>
                      <c:pt idx="266">
                        <c:v>296</c:v>
                      </c:pt>
                      <c:pt idx="267">
                        <c:v>294</c:v>
                      </c:pt>
                      <c:pt idx="268">
                        <c:v>293</c:v>
                      </c:pt>
                      <c:pt idx="269">
                        <c:v>293</c:v>
                      </c:pt>
                      <c:pt idx="270">
                        <c:v>296</c:v>
                      </c:pt>
                      <c:pt idx="271">
                        <c:v>294</c:v>
                      </c:pt>
                      <c:pt idx="272">
                        <c:v>292</c:v>
                      </c:pt>
                      <c:pt idx="273">
                        <c:v>294</c:v>
                      </c:pt>
                      <c:pt idx="274">
                        <c:v>296</c:v>
                      </c:pt>
                      <c:pt idx="275">
                        <c:v>293</c:v>
                      </c:pt>
                      <c:pt idx="276">
                        <c:v>294</c:v>
                      </c:pt>
                      <c:pt idx="277">
                        <c:v>294</c:v>
                      </c:pt>
                      <c:pt idx="278">
                        <c:v>295</c:v>
                      </c:pt>
                      <c:pt idx="279">
                        <c:v>293</c:v>
                      </c:pt>
                      <c:pt idx="280">
                        <c:v>292</c:v>
                      </c:pt>
                      <c:pt idx="281">
                        <c:v>296</c:v>
                      </c:pt>
                      <c:pt idx="282">
                        <c:v>294</c:v>
                      </c:pt>
                      <c:pt idx="283">
                        <c:v>293</c:v>
                      </c:pt>
                      <c:pt idx="284">
                        <c:v>294</c:v>
                      </c:pt>
                      <c:pt idx="285">
                        <c:v>294</c:v>
                      </c:pt>
                      <c:pt idx="286">
                        <c:v>295</c:v>
                      </c:pt>
                      <c:pt idx="287">
                        <c:v>295</c:v>
                      </c:pt>
                      <c:pt idx="288">
                        <c:v>292</c:v>
                      </c:pt>
                      <c:pt idx="289">
                        <c:v>295</c:v>
                      </c:pt>
                      <c:pt idx="290">
                        <c:v>295</c:v>
                      </c:pt>
                      <c:pt idx="291">
                        <c:v>294</c:v>
                      </c:pt>
                      <c:pt idx="292">
                        <c:v>294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294</c:v>
                      </c:pt>
                      <c:pt idx="296">
                        <c:v>292</c:v>
                      </c:pt>
                      <c:pt idx="297">
                        <c:v>296</c:v>
                      </c:pt>
                      <c:pt idx="298">
                        <c:v>296</c:v>
                      </c:pt>
                      <c:pt idx="299">
                        <c:v>293</c:v>
                      </c:pt>
                      <c:pt idx="300">
                        <c:v>294</c:v>
                      </c:pt>
                      <c:pt idx="301">
                        <c:v>295</c:v>
                      </c:pt>
                      <c:pt idx="302">
                        <c:v>295</c:v>
                      </c:pt>
                      <c:pt idx="303">
                        <c:v>293</c:v>
                      </c:pt>
                      <c:pt idx="304">
                        <c:v>293</c:v>
                      </c:pt>
                      <c:pt idx="305">
                        <c:v>296</c:v>
                      </c:pt>
                      <c:pt idx="306">
                        <c:v>296</c:v>
                      </c:pt>
                      <c:pt idx="307">
                        <c:v>293</c:v>
                      </c:pt>
                      <c:pt idx="308">
                        <c:v>296</c:v>
                      </c:pt>
                      <c:pt idx="309">
                        <c:v>294</c:v>
                      </c:pt>
                      <c:pt idx="310">
                        <c:v>294</c:v>
                      </c:pt>
                      <c:pt idx="311">
                        <c:v>294</c:v>
                      </c:pt>
                      <c:pt idx="312">
                        <c:v>293</c:v>
                      </c:pt>
                      <c:pt idx="313">
                        <c:v>295</c:v>
                      </c:pt>
                      <c:pt idx="314">
                        <c:v>294</c:v>
                      </c:pt>
                      <c:pt idx="315">
                        <c:v>292</c:v>
                      </c:pt>
                      <c:pt idx="316">
                        <c:v>294</c:v>
                      </c:pt>
                      <c:pt idx="317">
                        <c:v>295</c:v>
                      </c:pt>
                      <c:pt idx="318">
                        <c:v>295</c:v>
                      </c:pt>
                      <c:pt idx="319">
                        <c:v>294</c:v>
                      </c:pt>
                      <c:pt idx="320">
                        <c:v>292</c:v>
                      </c:pt>
                      <c:pt idx="321">
                        <c:v>296</c:v>
                      </c:pt>
                      <c:pt idx="322">
                        <c:v>295</c:v>
                      </c:pt>
                      <c:pt idx="323">
                        <c:v>292</c:v>
                      </c:pt>
                      <c:pt idx="324">
                        <c:v>293</c:v>
                      </c:pt>
                      <c:pt idx="325">
                        <c:v>295</c:v>
                      </c:pt>
                      <c:pt idx="326">
                        <c:v>295</c:v>
                      </c:pt>
                      <c:pt idx="327">
                        <c:v>293</c:v>
                      </c:pt>
                      <c:pt idx="328">
                        <c:v>294</c:v>
                      </c:pt>
                      <c:pt idx="329">
                        <c:v>296</c:v>
                      </c:pt>
                      <c:pt idx="330">
                        <c:v>294</c:v>
                      </c:pt>
                      <c:pt idx="331">
                        <c:v>292</c:v>
                      </c:pt>
                      <c:pt idx="332">
                        <c:v>296</c:v>
                      </c:pt>
                      <c:pt idx="333">
                        <c:v>295</c:v>
                      </c:pt>
                      <c:pt idx="334">
                        <c:v>295</c:v>
                      </c:pt>
                      <c:pt idx="335">
                        <c:v>293</c:v>
                      </c:pt>
                      <c:pt idx="336">
                        <c:v>293</c:v>
                      </c:pt>
                      <c:pt idx="337">
                        <c:v>296</c:v>
                      </c:pt>
                      <c:pt idx="338">
                        <c:v>293</c:v>
                      </c:pt>
                      <c:pt idx="339">
                        <c:v>291</c:v>
                      </c:pt>
                      <c:pt idx="340">
                        <c:v>291</c:v>
                      </c:pt>
                      <c:pt idx="341">
                        <c:v>289</c:v>
                      </c:pt>
                      <c:pt idx="342">
                        <c:v>289</c:v>
                      </c:pt>
                      <c:pt idx="343">
                        <c:v>289</c:v>
                      </c:pt>
                      <c:pt idx="344">
                        <c:v>286</c:v>
                      </c:pt>
                      <c:pt idx="345">
                        <c:v>288</c:v>
                      </c:pt>
                      <c:pt idx="346">
                        <c:v>286</c:v>
                      </c:pt>
                      <c:pt idx="347">
                        <c:v>285</c:v>
                      </c:pt>
                      <c:pt idx="348">
                        <c:v>288</c:v>
                      </c:pt>
                      <c:pt idx="349">
                        <c:v>288</c:v>
                      </c:pt>
                      <c:pt idx="350">
                        <c:v>286</c:v>
                      </c:pt>
                      <c:pt idx="351">
                        <c:v>285</c:v>
                      </c:pt>
                      <c:pt idx="352">
                        <c:v>285</c:v>
                      </c:pt>
                      <c:pt idx="353">
                        <c:v>288</c:v>
                      </c:pt>
                      <c:pt idx="354">
                        <c:v>286</c:v>
                      </c:pt>
                      <c:pt idx="355">
                        <c:v>282</c:v>
                      </c:pt>
                      <c:pt idx="356">
                        <c:v>286</c:v>
                      </c:pt>
                      <c:pt idx="357">
                        <c:v>286</c:v>
                      </c:pt>
                      <c:pt idx="358">
                        <c:v>284</c:v>
                      </c:pt>
                      <c:pt idx="359">
                        <c:v>285</c:v>
                      </c:pt>
                      <c:pt idx="360">
                        <c:v>284</c:v>
                      </c:pt>
                      <c:pt idx="361">
                        <c:v>285</c:v>
                      </c:pt>
                      <c:pt idx="362">
                        <c:v>284</c:v>
                      </c:pt>
                      <c:pt idx="363">
                        <c:v>283</c:v>
                      </c:pt>
                      <c:pt idx="364">
                        <c:v>285</c:v>
                      </c:pt>
                      <c:pt idx="365">
                        <c:v>285</c:v>
                      </c:pt>
                      <c:pt idx="366">
                        <c:v>282</c:v>
                      </c:pt>
                      <c:pt idx="367">
                        <c:v>285</c:v>
                      </c:pt>
                      <c:pt idx="368">
                        <c:v>283</c:v>
                      </c:pt>
                      <c:pt idx="369">
                        <c:v>286</c:v>
                      </c:pt>
                      <c:pt idx="370">
                        <c:v>285</c:v>
                      </c:pt>
                      <c:pt idx="371">
                        <c:v>282</c:v>
                      </c:pt>
                      <c:pt idx="372">
                        <c:v>285</c:v>
                      </c:pt>
                      <c:pt idx="373">
                        <c:v>285</c:v>
                      </c:pt>
                      <c:pt idx="374">
                        <c:v>284</c:v>
                      </c:pt>
                      <c:pt idx="375">
                        <c:v>284</c:v>
                      </c:pt>
                      <c:pt idx="376">
                        <c:v>284</c:v>
                      </c:pt>
                      <c:pt idx="377">
                        <c:v>286</c:v>
                      </c:pt>
                      <c:pt idx="378">
                        <c:v>285</c:v>
                      </c:pt>
                      <c:pt idx="379">
                        <c:v>283</c:v>
                      </c:pt>
                      <c:pt idx="380">
                        <c:v>287</c:v>
                      </c:pt>
                      <c:pt idx="381">
                        <c:v>285</c:v>
                      </c:pt>
                      <c:pt idx="382">
                        <c:v>284</c:v>
                      </c:pt>
                      <c:pt idx="383">
                        <c:v>285</c:v>
                      </c:pt>
                      <c:pt idx="384">
                        <c:v>286</c:v>
                      </c:pt>
                      <c:pt idx="385">
                        <c:v>286</c:v>
                      </c:pt>
                      <c:pt idx="386">
                        <c:v>285</c:v>
                      </c:pt>
                      <c:pt idx="387">
                        <c:v>283</c:v>
                      </c:pt>
                      <c:pt idx="388">
                        <c:v>287</c:v>
                      </c:pt>
                      <c:pt idx="389">
                        <c:v>285</c:v>
                      </c:pt>
                      <c:pt idx="390">
                        <c:v>285</c:v>
                      </c:pt>
                      <c:pt idx="391">
                        <c:v>285</c:v>
                      </c:pt>
                      <c:pt idx="392">
                        <c:v>285</c:v>
                      </c:pt>
                      <c:pt idx="393">
                        <c:v>286</c:v>
                      </c:pt>
                      <c:pt idx="394">
                        <c:v>286</c:v>
                      </c:pt>
                      <c:pt idx="395">
                        <c:v>284</c:v>
                      </c:pt>
                      <c:pt idx="396">
                        <c:v>286</c:v>
                      </c:pt>
                      <c:pt idx="397">
                        <c:v>286</c:v>
                      </c:pt>
                      <c:pt idx="398">
                        <c:v>285</c:v>
                      </c:pt>
                      <c:pt idx="399">
                        <c:v>286</c:v>
                      </c:pt>
                      <c:pt idx="400">
                        <c:v>286</c:v>
                      </c:pt>
                      <c:pt idx="401">
                        <c:v>287</c:v>
                      </c:pt>
                      <c:pt idx="402">
                        <c:v>286</c:v>
                      </c:pt>
                      <c:pt idx="403">
                        <c:v>283</c:v>
                      </c:pt>
                      <c:pt idx="404">
                        <c:v>287</c:v>
                      </c:pt>
                      <c:pt idx="405">
                        <c:v>287</c:v>
                      </c:pt>
                      <c:pt idx="406">
                        <c:v>284</c:v>
                      </c:pt>
                      <c:pt idx="407">
                        <c:v>286</c:v>
                      </c:pt>
                      <c:pt idx="408">
                        <c:v>286</c:v>
                      </c:pt>
                      <c:pt idx="409">
                        <c:v>287</c:v>
                      </c:pt>
                      <c:pt idx="410">
                        <c:v>286</c:v>
                      </c:pt>
                      <c:pt idx="411">
                        <c:v>284</c:v>
                      </c:pt>
                      <c:pt idx="412">
                        <c:v>288</c:v>
                      </c:pt>
                      <c:pt idx="413">
                        <c:v>287</c:v>
                      </c:pt>
                      <c:pt idx="414">
                        <c:v>285</c:v>
                      </c:pt>
                      <c:pt idx="415">
                        <c:v>287</c:v>
                      </c:pt>
                      <c:pt idx="416">
                        <c:v>287</c:v>
                      </c:pt>
                      <c:pt idx="417">
                        <c:v>286</c:v>
                      </c:pt>
                      <c:pt idx="418">
                        <c:v>287</c:v>
                      </c:pt>
                      <c:pt idx="419">
                        <c:v>284</c:v>
                      </c:pt>
                      <c:pt idx="420">
                        <c:v>287</c:v>
                      </c:pt>
                      <c:pt idx="421">
                        <c:v>288</c:v>
                      </c:pt>
                      <c:pt idx="422">
                        <c:v>285</c:v>
                      </c:pt>
                      <c:pt idx="423">
                        <c:v>286</c:v>
                      </c:pt>
                      <c:pt idx="424">
                        <c:v>287</c:v>
                      </c:pt>
                      <c:pt idx="425">
                        <c:v>287</c:v>
                      </c:pt>
                      <c:pt idx="426">
                        <c:v>286</c:v>
                      </c:pt>
                      <c:pt idx="427">
                        <c:v>285</c:v>
                      </c:pt>
                      <c:pt idx="428">
                        <c:v>288</c:v>
                      </c:pt>
                      <c:pt idx="429">
                        <c:v>287</c:v>
                      </c:pt>
                      <c:pt idx="430">
                        <c:v>286</c:v>
                      </c:pt>
                      <c:pt idx="431">
                        <c:v>287</c:v>
                      </c:pt>
                      <c:pt idx="432">
                        <c:v>288</c:v>
                      </c:pt>
                      <c:pt idx="433">
                        <c:v>286</c:v>
                      </c:pt>
                      <c:pt idx="434">
                        <c:v>286</c:v>
                      </c:pt>
                      <c:pt idx="435">
                        <c:v>285</c:v>
                      </c:pt>
                      <c:pt idx="436">
                        <c:v>288</c:v>
                      </c:pt>
                      <c:pt idx="437">
                        <c:v>286</c:v>
                      </c:pt>
                      <c:pt idx="438">
                        <c:v>285</c:v>
                      </c:pt>
                      <c:pt idx="439">
                        <c:v>286</c:v>
                      </c:pt>
                      <c:pt idx="440">
                        <c:v>287</c:v>
                      </c:pt>
                      <c:pt idx="441">
                        <c:v>286</c:v>
                      </c:pt>
                      <c:pt idx="442">
                        <c:v>286</c:v>
                      </c:pt>
                      <c:pt idx="443">
                        <c:v>285</c:v>
                      </c:pt>
                      <c:pt idx="444">
                        <c:v>287</c:v>
                      </c:pt>
                      <c:pt idx="445">
                        <c:v>287</c:v>
                      </c:pt>
                      <c:pt idx="446">
                        <c:v>285</c:v>
                      </c:pt>
                      <c:pt idx="447">
                        <c:v>287</c:v>
                      </c:pt>
                      <c:pt idx="448">
                        <c:v>287</c:v>
                      </c:pt>
                      <c:pt idx="449">
                        <c:v>287</c:v>
                      </c:pt>
                      <c:pt idx="450">
                        <c:v>286</c:v>
                      </c:pt>
                      <c:pt idx="451">
                        <c:v>285</c:v>
                      </c:pt>
                      <c:pt idx="452">
                        <c:v>288</c:v>
                      </c:pt>
                      <c:pt idx="453">
                        <c:v>287</c:v>
                      </c:pt>
                      <c:pt idx="454">
                        <c:v>285</c:v>
                      </c:pt>
                      <c:pt idx="455">
                        <c:v>287</c:v>
                      </c:pt>
                      <c:pt idx="456">
                        <c:v>288</c:v>
                      </c:pt>
                      <c:pt idx="457">
                        <c:v>286</c:v>
                      </c:pt>
                      <c:pt idx="458">
                        <c:v>287</c:v>
                      </c:pt>
                      <c:pt idx="459">
                        <c:v>285</c:v>
                      </c:pt>
                      <c:pt idx="460">
                        <c:v>288</c:v>
                      </c:pt>
                      <c:pt idx="461">
                        <c:v>286</c:v>
                      </c:pt>
                      <c:pt idx="462">
                        <c:v>285</c:v>
                      </c:pt>
                      <c:pt idx="463">
                        <c:v>289</c:v>
                      </c:pt>
                      <c:pt idx="464">
                        <c:v>288</c:v>
                      </c:pt>
                      <c:pt idx="465">
                        <c:v>287</c:v>
                      </c:pt>
                      <c:pt idx="466">
                        <c:v>287</c:v>
                      </c:pt>
                      <c:pt idx="467">
                        <c:v>286</c:v>
                      </c:pt>
                      <c:pt idx="468">
                        <c:v>288</c:v>
                      </c:pt>
                      <c:pt idx="469">
                        <c:v>287</c:v>
                      </c:pt>
                      <c:pt idx="470">
                        <c:v>284</c:v>
                      </c:pt>
                      <c:pt idx="471">
                        <c:v>287</c:v>
                      </c:pt>
                      <c:pt idx="472">
                        <c:v>288</c:v>
                      </c:pt>
                      <c:pt idx="473">
                        <c:v>286</c:v>
                      </c:pt>
                      <c:pt idx="474">
                        <c:v>287</c:v>
                      </c:pt>
                      <c:pt idx="475">
                        <c:v>286</c:v>
                      </c:pt>
                      <c:pt idx="476">
                        <c:v>289</c:v>
                      </c:pt>
                      <c:pt idx="477">
                        <c:v>288</c:v>
                      </c:pt>
                      <c:pt idx="478">
                        <c:v>285</c:v>
                      </c:pt>
                      <c:pt idx="479">
                        <c:v>289</c:v>
                      </c:pt>
                      <c:pt idx="480">
                        <c:v>289</c:v>
                      </c:pt>
                      <c:pt idx="481">
                        <c:v>286</c:v>
                      </c:pt>
                      <c:pt idx="482">
                        <c:v>287</c:v>
                      </c:pt>
                      <c:pt idx="483">
                        <c:v>288</c:v>
                      </c:pt>
                      <c:pt idx="484">
                        <c:v>288</c:v>
                      </c:pt>
                      <c:pt idx="485">
                        <c:v>287</c:v>
                      </c:pt>
                      <c:pt idx="486">
                        <c:v>285</c:v>
                      </c:pt>
                      <c:pt idx="487">
                        <c:v>289</c:v>
                      </c:pt>
                      <c:pt idx="488">
                        <c:v>289</c:v>
                      </c:pt>
                      <c:pt idx="489">
                        <c:v>286</c:v>
                      </c:pt>
                      <c:pt idx="490">
                        <c:v>287</c:v>
                      </c:pt>
                      <c:pt idx="491">
                        <c:v>287</c:v>
                      </c:pt>
                      <c:pt idx="492">
                        <c:v>288</c:v>
                      </c:pt>
                      <c:pt idx="493">
                        <c:v>287</c:v>
                      </c:pt>
                      <c:pt idx="494">
                        <c:v>286</c:v>
                      </c:pt>
                      <c:pt idx="495">
                        <c:v>288</c:v>
                      </c:pt>
                      <c:pt idx="496">
                        <c:v>288</c:v>
                      </c:pt>
                      <c:pt idx="497">
                        <c:v>287</c:v>
                      </c:pt>
                      <c:pt idx="498">
                        <c:v>287</c:v>
                      </c:pt>
                      <c:pt idx="499">
                        <c:v>287</c:v>
                      </c:pt>
                      <c:pt idx="500">
                        <c:v>289</c:v>
                      </c:pt>
                      <c:pt idx="501">
                        <c:v>286</c:v>
                      </c:pt>
                      <c:pt idx="502">
                        <c:v>285</c:v>
                      </c:pt>
                      <c:pt idx="503">
                        <c:v>288</c:v>
                      </c:pt>
                      <c:pt idx="504">
                        <c:v>289</c:v>
                      </c:pt>
                      <c:pt idx="505">
                        <c:v>287</c:v>
                      </c:pt>
                      <c:pt idx="506">
                        <c:v>287</c:v>
                      </c:pt>
                      <c:pt idx="507">
                        <c:v>288</c:v>
                      </c:pt>
                      <c:pt idx="508">
                        <c:v>288</c:v>
                      </c:pt>
                      <c:pt idx="509">
                        <c:v>287</c:v>
                      </c:pt>
                      <c:pt idx="510">
                        <c:v>286</c:v>
                      </c:pt>
                      <c:pt idx="511">
                        <c:v>289</c:v>
                      </c:pt>
                      <c:pt idx="512">
                        <c:v>288</c:v>
                      </c:pt>
                      <c:pt idx="513">
                        <c:v>286</c:v>
                      </c:pt>
                      <c:pt idx="514">
                        <c:v>289</c:v>
                      </c:pt>
                      <c:pt idx="515">
                        <c:v>289</c:v>
                      </c:pt>
                      <c:pt idx="516">
                        <c:v>289</c:v>
                      </c:pt>
                      <c:pt idx="517">
                        <c:v>288</c:v>
                      </c:pt>
                      <c:pt idx="518">
                        <c:v>286</c:v>
                      </c:pt>
                      <c:pt idx="519">
                        <c:v>289</c:v>
                      </c:pt>
                      <c:pt idx="520">
                        <c:v>289</c:v>
                      </c:pt>
                      <c:pt idx="521">
                        <c:v>287</c:v>
                      </c:pt>
                      <c:pt idx="522">
                        <c:v>289</c:v>
                      </c:pt>
                      <c:pt idx="523">
                        <c:v>290</c:v>
                      </c:pt>
                      <c:pt idx="524">
                        <c:v>292</c:v>
                      </c:pt>
                      <c:pt idx="525">
                        <c:v>293</c:v>
                      </c:pt>
                      <c:pt idx="526">
                        <c:v>290</c:v>
                      </c:pt>
                      <c:pt idx="527">
                        <c:v>293</c:v>
                      </c:pt>
                      <c:pt idx="528">
                        <c:v>294</c:v>
                      </c:pt>
                      <c:pt idx="529">
                        <c:v>292</c:v>
                      </c:pt>
                      <c:pt idx="530">
                        <c:v>293</c:v>
                      </c:pt>
                      <c:pt idx="531">
                        <c:v>294</c:v>
                      </c:pt>
                      <c:pt idx="532">
                        <c:v>294</c:v>
                      </c:pt>
                      <c:pt idx="533">
                        <c:v>293</c:v>
                      </c:pt>
                      <c:pt idx="534">
                        <c:v>291</c:v>
                      </c:pt>
                      <c:pt idx="535">
                        <c:v>295</c:v>
                      </c:pt>
                      <c:pt idx="536">
                        <c:v>295</c:v>
                      </c:pt>
                      <c:pt idx="537">
                        <c:v>291</c:v>
                      </c:pt>
                      <c:pt idx="538">
                        <c:v>293</c:v>
                      </c:pt>
                      <c:pt idx="539">
                        <c:v>294</c:v>
                      </c:pt>
                      <c:pt idx="540">
                        <c:v>293</c:v>
                      </c:pt>
                      <c:pt idx="541">
                        <c:v>292</c:v>
                      </c:pt>
                      <c:pt idx="542">
                        <c:v>291</c:v>
                      </c:pt>
                      <c:pt idx="543">
                        <c:v>294</c:v>
                      </c:pt>
                      <c:pt idx="544">
                        <c:v>293</c:v>
                      </c:pt>
                      <c:pt idx="545">
                        <c:v>293</c:v>
                      </c:pt>
                      <c:pt idx="546">
                        <c:v>293</c:v>
                      </c:pt>
                      <c:pt idx="547">
                        <c:v>293</c:v>
                      </c:pt>
                      <c:pt idx="548">
                        <c:v>294</c:v>
                      </c:pt>
                      <c:pt idx="549">
                        <c:v>293</c:v>
                      </c:pt>
                      <c:pt idx="550">
                        <c:v>291</c:v>
                      </c:pt>
                      <c:pt idx="551">
                        <c:v>294</c:v>
                      </c:pt>
                      <c:pt idx="552">
                        <c:v>294</c:v>
                      </c:pt>
                      <c:pt idx="553">
                        <c:v>292</c:v>
                      </c:pt>
                      <c:pt idx="554">
                        <c:v>292</c:v>
                      </c:pt>
                      <c:pt idx="555">
                        <c:v>294</c:v>
                      </c:pt>
                      <c:pt idx="556">
                        <c:v>295</c:v>
                      </c:pt>
                      <c:pt idx="557">
                        <c:v>292</c:v>
                      </c:pt>
                      <c:pt idx="558">
                        <c:v>292</c:v>
                      </c:pt>
                      <c:pt idx="559">
                        <c:v>294</c:v>
                      </c:pt>
                      <c:pt idx="560">
                        <c:v>294</c:v>
                      </c:pt>
                      <c:pt idx="561">
                        <c:v>291</c:v>
                      </c:pt>
                      <c:pt idx="562">
                        <c:v>293</c:v>
                      </c:pt>
                      <c:pt idx="563">
                        <c:v>293</c:v>
                      </c:pt>
                      <c:pt idx="564">
                        <c:v>293</c:v>
                      </c:pt>
                      <c:pt idx="565">
                        <c:v>293</c:v>
                      </c:pt>
                      <c:pt idx="566">
                        <c:v>292</c:v>
                      </c:pt>
                      <c:pt idx="567">
                        <c:v>295</c:v>
                      </c:pt>
                      <c:pt idx="568">
                        <c:v>293</c:v>
                      </c:pt>
                      <c:pt idx="569">
                        <c:v>291</c:v>
                      </c:pt>
                      <c:pt idx="570">
                        <c:v>294</c:v>
                      </c:pt>
                      <c:pt idx="571">
                        <c:v>294</c:v>
                      </c:pt>
                      <c:pt idx="572">
                        <c:v>292</c:v>
                      </c:pt>
                      <c:pt idx="573">
                        <c:v>294</c:v>
                      </c:pt>
                      <c:pt idx="574">
                        <c:v>291</c:v>
                      </c:pt>
                      <c:pt idx="575">
                        <c:v>294</c:v>
                      </c:pt>
                      <c:pt idx="576">
                        <c:v>294</c:v>
                      </c:pt>
                      <c:pt idx="577">
                        <c:v>292</c:v>
                      </c:pt>
                      <c:pt idx="578">
                        <c:v>294</c:v>
                      </c:pt>
                      <c:pt idx="579">
                        <c:v>294</c:v>
                      </c:pt>
                      <c:pt idx="580">
                        <c:v>294</c:v>
                      </c:pt>
                      <c:pt idx="581">
                        <c:v>293</c:v>
                      </c:pt>
                      <c:pt idx="582">
                        <c:v>292</c:v>
                      </c:pt>
                      <c:pt idx="583">
                        <c:v>295</c:v>
                      </c:pt>
                      <c:pt idx="584">
                        <c:v>294</c:v>
                      </c:pt>
                      <c:pt idx="585">
                        <c:v>291</c:v>
                      </c:pt>
                      <c:pt idx="586">
                        <c:v>295</c:v>
                      </c:pt>
                      <c:pt idx="587">
                        <c:v>296</c:v>
                      </c:pt>
                      <c:pt idx="588">
                        <c:v>293</c:v>
                      </c:pt>
                      <c:pt idx="589">
                        <c:v>293</c:v>
                      </c:pt>
                      <c:pt idx="590">
                        <c:v>294</c:v>
                      </c:pt>
                      <c:pt idx="591">
                        <c:v>296</c:v>
                      </c:pt>
                      <c:pt idx="592">
                        <c:v>293</c:v>
                      </c:pt>
                      <c:pt idx="593">
                        <c:v>292</c:v>
                      </c:pt>
                      <c:pt idx="594">
                        <c:v>294</c:v>
                      </c:pt>
                      <c:pt idx="595">
                        <c:v>294</c:v>
                      </c:pt>
                      <c:pt idx="596">
                        <c:v>294</c:v>
                      </c:pt>
                      <c:pt idx="597">
                        <c:v>294</c:v>
                      </c:pt>
                      <c:pt idx="598">
                        <c:v>293</c:v>
                      </c:pt>
                      <c:pt idx="599">
                        <c:v>295</c:v>
                      </c:pt>
                      <c:pt idx="600">
                        <c:v>293</c:v>
                      </c:pt>
                      <c:pt idx="601">
                        <c:v>293</c:v>
                      </c:pt>
                      <c:pt idx="602">
                        <c:v>294</c:v>
                      </c:pt>
                      <c:pt idx="603">
                        <c:v>294</c:v>
                      </c:pt>
                      <c:pt idx="604">
                        <c:v>293</c:v>
                      </c:pt>
                      <c:pt idx="605">
                        <c:v>292</c:v>
                      </c:pt>
                      <c:pt idx="606">
                        <c:v>292</c:v>
                      </c:pt>
                      <c:pt idx="607">
                        <c:v>296</c:v>
                      </c:pt>
                      <c:pt idx="608">
                        <c:v>294</c:v>
                      </c:pt>
                      <c:pt idx="609">
                        <c:v>291</c:v>
                      </c:pt>
                      <c:pt idx="610">
                        <c:v>295</c:v>
                      </c:pt>
                      <c:pt idx="611">
                        <c:v>295</c:v>
                      </c:pt>
                      <c:pt idx="612">
                        <c:v>293</c:v>
                      </c:pt>
                      <c:pt idx="613">
                        <c:v>294</c:v>
                      </c:pt>
                      <c:pt idx="614">
                        <c:v>294</c:v>
                      </c:pt>
                      <c:pt idx="615">
                        <c:v>295</c:v>
                      </c:pt>
                      <c:pt idx="616">
                        <c:v>292</c:v>
                      </c:pt>
                      <c:pt idx="617">
                        <c:v>293</c:v>
                      </c:pt>
                      <c:pt idx="618">
                        <c:v>295</c:v>
                      </c:pt>
                      <c:pt idx="619">
                        <c:v>295</c:v>
                      </c:pt>
                      <c:pt idx="620">
                        <c:v>294</c:v>
                      </c:pt>
                      <c:pt idx="621">
                        <c:v>294</c:v>
                      </c:pt>
                      <c:pt idx="622">
                        <c:v>292</c:v>
                      </c:pt>
                      <c:pt idx="623">
                        <c:v>292</c:v>
                      </c:pt>
                      <c:pt idx="624">
                        <c:v>291</c:v>
                      </c:pt>
                      <c:pt idx="625">
                        <c:v>287</c:v>
                      </c:pt>
                      <c:pt idx="626">
                        <c:v>289</c:v>
                      </c:pt>
                      <c:pt idx="627">
                        <c:v>290</c:v>
                      </c:pt>
                      <c:pt idx="628">
                        <c:v>287</c:v>
                      </c:pt>
                      <c:pt idx="629">
                        <c:v>288</c:v>
                      </c:pt>
                      <c:pt idx="630">
                        <c:v>288</c:v>
                      </c:pt>
                      <c:pt idx="631">
                        <c:v>288</c:v>
                      </c:pt>
                      <c:pt idx="632">
                        <c:v>286</c:v>
                      </c:pt>
                      <c:pt idx="633">
                        <c:v>284</c:v>
                      </c:pt>
                      <c:pt idx="634">
                        <c:v>288</c:v>
                      </c:pt>
                      <c:pt idx="635">
                        <c:v>287</c:v>
                      </c:pt>
                      <c:pt idx="636">
                        <c:v>284</c:v>
                      </c:pt>
                      <c:pt idx="637">
                        <c:v>286</c:v>
                      </c:pt>
                      <c:pt idx="638">
                        <c:v>288</c:v>
                      </c:pt>
                      <c:pt idx="639">
                        <c:v>287</c:v>
                      </c:pt>
                      <c:pt idx="640">
                        <c:v>286</c:v>
                      </c:pt>
                      <c:pt idx="641">
                        <c:v>284</c:v>
                      </c:pt>
                      <c:pt idx="642">
                        <c:v>287</c:v>
                      </c:pt>
                      <c:pt idx="643">
                        <c:v>286</c:v>
                      </c:pt>
                      <c:pt idx="644">
                        <c:v>285</c:v>
                      </c:pt>
                      <c:pt idx="645">
                        <c:v>288</c:v>
                      </c:pt>
                      <c:pt idx="646">
                        <c:v>287</c:v>
                      </c:pt>
                      <c:pt idx="647">
                        <c:v>286</c:v>
                      </c:pt>
                      <c:pt idx="648">
                        <c:v>286</c:v>
                      </c:pt>
                      <c:pt idx="649">
                        <c:v>284</c:v>
                      </c:pt>
                      <c:pt idx="650">
                        <c:v>287</c:v>
                      </c:pt>
                      <c:pt idx="651">
                        <c:v>287</c:v>
                      </c:pt>
                      <c:pt idx="652">
                        <c:v>286</c:v>
                      </c:pt>
                      <c:pt idx="653">
                        <c:v>285</c:v>
                      </c:pt>
                      <c:pt idx="654">
                        <c:v>287</c:v>
                      </c:pt>
                      <c:pt idx="655">
                        <c:v>287</c:v>
                      </c:pt>
                      <c:pt idx="656">
                        <c:v>284</c:v>
                      </c:pt>
                      <c:pt idx="657">
                        <c:v>284</c:v>
                      </c:pt>
                      <c:pt idx="658">
                        <c:v>288</c:v>
                      </c:pt>
                      <c:pt idx="659">
                        <c:v>287</c:v>
                      </c:pt>
                      <c:pt idx="660">
                        <c:v>284</c:v>
                      </c:pt>
                      <c:pt idx="661">
                        <c:v>287</c:v>
                      </c:pt>
                      <c:pt idx="662">
                        <c:v>287</c:v>
                      </c:pt>
                      <c:pt idx="663">
                        <c:v>286</c:v>
                      </c:pt>
                      <c:pt idx="664">
                        <c:v>285</c:v>
                      </c:pt>
                      <c:pt idx="665">
                        <c:v>285</c:v>
                      </c:pt>
                      <c:pt idx="666">
                        <c:v>287</c:v>
                      </c:pt>
                      <c:pt idx="667">
                        <c:v>286</c:v>
                      </c:pt>
                      <c:pt idx="668">
                        <c:v>285</c:v>
                      </c:pt>
                      <c:pt idx="669">
                        <c:v>287</c:v>
                      </c:pt>
                      <c:pt idx="670">
                        <c:v>287</c:v>
                      </c:pt>
                      <c:pt idx="671">
                        <c:v>287</c:v>
                      </c:pt>
                      <c:pt idx="672">
                        <c:v>287</c:v>
                      </c:pt>
                      <c:pt idx="673">
                        <c:v>285</c:v>
                      </c:pt>
                      <c:pt idx="674">
                        <c:v>288</c:v>
                      </c:pt>
                      <c:pt idx="675">
                        <c:v>287</c:v>
                      </c:pt>
                      <c:pt idx="676">
                        <c:v>285</c:v>
                      </c:pt>
                      <c:pt idx="677">
                        <c:v>287</c:v>
                      </c:pt>
                      <c:pt idx="678">
                        <c:v>287</c:v>
                      </c:pt>
                      <c:pt idx="679">
                        <c:v>287</c:v>
                      </c:pt>
                      <c:pt idx="680">
                        <c:v>287</c:v>
                      </c:pt>
                      <c:pt idx="681">
                        <c:v>285</c:v>
                      </c:pt>
                      <c:pt idx="682">
                        <c:v>289</c:v>
                      </c:pt>
                      <c:pt idx="683">
                        <c:v>287</c:v>
                      </c:pt>
                      <c:pt idx="684">
                        <c:v>284</c:v>
                      </c:pt>
                      <c:pt idx="685">
                        <c:v>288</c:v>
                      </c:pt>
                      <c:pt idx="686">
                        <c:v>288</c:v>
                      </c:pt>
                      <c:pt idx="687">
                        <c:v>286</c:v>
                      </c:pt>
                      <c:pt idx="688">
                        <c:v>286</c:v>
                      </c:pt>
                      <c:pt idx="689">
                        <c:v>286</c:v>
                      </c:pt>
                      <c:pt idx="690">
                        <c:v>287</c:v>
                      </c:pt>
                      <c:pt idx="691">
                        <c:v>287</c:v>
                      </c:pt>
                      <c:pt idx="692">
                        <c:v>285</c:v>
                      </c:pt>
                      <c:pt idx="693">
                        <c:v>288</c:v>
                      </c:pt>
                      <c:pt idx="694">
                        <c:v>287</c:v>
                      </c:pt>
                      <c:pt idx="695">
                        <c:v>286</c:v>
                      </c:pt>
                      <c:pt idx="696">
                        <c:v>286</c:v>
                      </c:pt>
                      <c:pt idx="697">
                        <c:v>286</c:v>
                      </c:pt>
                      <c:pt idx="698">
                        <c:v>286</c:v>
                      </c:pt>
                      <c:pt idx="699">
                        <c:v>287</c:v>
                      </c:pt>
                      <c:pt idx="700">
                        <c:v>285</c:v>
                      </c:pt>
                      <c:pt idx="701">
                        <c:v>287</c:v>
                      </c:pt>
                      <c:pt idx="702">
                        <c:v>287</c:v>
                      </c:pt>
                      <c:pt idx="703">
                        <c:v>285</c:v>
                      </c:pt>
                      <c:pt idx="704">
                        <c:v>285</c:v>
                      </c:pt>
                      <c:pt idx="705">
                        <c:v>285</c:v>
                      </c:pt>
                      <c:pt idx="706">
                        <c:v>288</c:v>
                      </c:pt>
                      <c:pt idx="707">
                        <c:v>286</c:v>
                      </c:pt>
                      <c:pt idx="708">
                        <c:v>283</c:v>
                      </c:pt>
                      <c:pt idx="709">
                        <c:v>287</c:v>
                      </c:pt>
                      <c:pt idx="710">
                        <c:v>287</c:v>
                      </c:pt>
                      <c:pt idx="711">
                        <c:v>286</c:v>
                      </c:pt>
                      <c:pt idx="712">
                        <c:v>285</c:v>
                      </c:pt>
                      <c:pt idx="713">
                        <c:v>286</c:v>
                      </c:pt>
                      <c:pt idx="714">
                        <c:v>287</c:v>
                      </c:pt>
                      <c:pt idx="715">
                        <c:v>285</c:v>
                      </c:pt>
                      <c:pt idx="716">
                        <c:v>284</c:v>
                      </c:pt>
                      <c:pt idx="717">
                        <c:v>288</c:v>
                      </c:pt>
                      <c:pt idx="718">
                        <c:v>286</c:v>
                      </c:pt>
                      <c:pt idx="719">
                        <c:v>285</c:v>
                      </c:pt>
                      <c:pt idx="720">
                        <c:v>286</c:v>
                      </c:pt>
                      <c:pt idx="721">
                        <c:v>286</c:v>
                      </c:pt>
                      <c:pt idx="722">
                        <c:v>287</c:v>
                      </c:pt>
                      <c:pt idx="723">
                        <c:v>287</c:v>
                      </c:pt>
                      <c:pt idx="724">
                        <c:v>284</c:v>
                      </c:pt>
                      <c:pt idx="725">
                        <c:v>286</c:v>
                      </c:pt>
                      <c:pt idx="726">
                        <c:v>287</c:v>
                      </c:pt>
                      <c:pt idx="727">
                        <c:v>285</c:v>
                      </c:pt>
                      <c:pt idx="728">
                        <c:v>286</c:v>
                      </c:pt>
                      <c:pt idx="729">
                        <c:v>285</c:v>
                      </c:pt>
                      <c:pt idx="730">
                        <c:v>287</c:v>
                      </c:pt>
                      <c:pt idx="731">
                        <c:v>287</c:v>
                      </c:pt>
                      <c:pt idx="732">
                        <c:v>284</c:v>
                      </c:pt>
                      <c:pt idx="733">
                        <c:v>288</c:v>
                      </c:pt>
                      <c:pt idx="734">
                        <c:v>287</c:v>
                      </c:pt>
                      <c:pt idx="735">
                        <c:v>284</c:v>
                      </c:pt>
                      <c:pt idx="736">
                        <c:v>286</c:v>
                      </c:pt>
                      <c:pt idx="737">
                        <c:v>287</c:v>
                      </c:pt>
                      <c:pt idx="738">
                        <c:v>286</c:v>
                      </c:pt>
                      <c:pt idx="739">
                        <c:v>285</c:v>
                      </c:pt>
                      <c:pt idx="740">
                        <c:v>284</c:v>
                      </c:pt>
                      <c:pt idx="741">
                        <c:v>287</c:v>
                      </c:pt>
                      <c:pt idx="742">
                        <c:v>287</c:v>
                      </c:pt>
                      <c:pt idx="743">
                        <c:v>285</c:v>
                      </c:pt>
                      <c:pt idx="744">
                        <c:v>287</c:v>
                      </c:pt>
                      <c:pt idx="745">
                        <c:v>286</c:v>
                      </c:pt>
                      <c:pt idx="746">
                        <c:v>287</c:v>
                      </c:pt>
                      <c:pt idx="747">
                        <c:v>286</c:v>
                      </c:pt>
                      <c:pt idx="748">
                        <c:v>284</c:v>
                      </c:pt>
                      <c:pt idx="749">
                        <c:v>286</c:v>
                      </c:pt>
                      <c:pt idx="750">
                        <c:v>287</c:v>
                      </c:pt>
                      <c:pt idx="751">
                        <c:v>284</c:v>
                      </c:pt>
                      <c:pt idx="752">
                        <c:v>286</c:v>
                      </c:pt>
                      <c:pt idx="753">
                        <c:v>287</c:v>
                      </c:pt>
                      <c:pt idx="754">
                        <c:v>287</c:v>
                      </c:pt>
                      <c:pt idx="755">
                        <c:v>285</c:v>
                      </c:pt>
                      <c:pt idx="756">
                        <c:v>284</c:v>
                      </c:pt>
                      <c:pt idx="757">
                        <c:v>288</c:v>
                      </c:pt>
                      <c:pt idx="758">
                        <c:v>286</c:v>
                      </c:pt>
                      <c:pt idx="759">
                        <c:v>284</c:v>
                      </c:pt>
                      <c:pt idx="760">
                        <c:v>285</c:v>
                      </c:pt>
                      <c:pt idx="761">
                        <c:v>286</c:v>
                      </c:pt>
                      <c:pt idx="762">
                        <c:v>287</c:v>
                      </c:pt>
                      <c:pt idx="763">
                        <c:v>286</c:v>
                      </c:pt>
                      <c:pt idx="764">
                        <c:v>285</c:v>
                      </c:pt>
                      <c:pt idx="765">
                        <c:v>287</c:v>
                      </c:pt>
                      <c:pt idx="766">
                        <c:v>286</c:v>
                      </c:pt>
                      <c:pt idx="767">
                        <c:v>284</c:v>
                      </c:pt>
                      <c:pt idx="768">
                        <c:v>287</c:v>
                      </c:pt>
                      <c:pt idx="769">
                        <c:v>286</c:v>
                      </c:pt>
                      <c:pt idx="770">
                        <c:v>287</c:v>
                      </c:pt>
                      <c:pt idx="771">
                        <c:v>285</c:v>
                      </c:pt>
                      <c:pt idx="772">
                        <c:v>284</c:v>
                      </c:pt>
                      <c:pt idx="773">
                        <c:v>287</c:v>
                      </c:pt>
                      <c:pt idx="774">
                        <c:v>287</c:v>
                      </c:pt>
                      <c:pt idx="775">
                        <c:v>285</c:v>
                      </c:pt>
                      <c:pt idx="776">
                        <c:v>286</c:v>
                      </c:pt>
                      <c:pt idx="777">
                        <c:v>287</c:v>
                      </c:pt>
                      <c:pt idx="778">
                        <c:v>287</c:v>
                      </c:pt>
                      <c:pt idx="779">
                        <c:v>286</c:v>
                      </c:pt>
                      <c:pt idx="780">
                        <c:v>283</c:v>
                      </c:pt>
                      <c:pt idx="781">
                        <c:v>287</c:v>
                      </c:pt>
                      <c:pt idx="782">
                        <c:v>286</c:v>
                      </c:pt>
                      <c:pt idx="783">
                        <c:v>285</c:v>
                      </c:pt>
                      <c:pt idx="784">
                        <c:v>290</c:v>
                      </c:pt>
                      <c:pt idx="785">
                        <c:v>291</c:v>
                      </c:pt>
                      <c:pt idx="786">
                        <c:v>289</c:v>
                      </c:pt>
                      <c:pt idx="787">
                        <c:v>291</c:v>
                      </c:pt>
                      <c:pt idx="788">
                        <c:v>291</c:v>
                      </c:pt>
                      <c:pt idx="789">
                        <c:v>294</c:v>
                      </c:pt>
                      <c:pt idx="790">
                        <c:v>293</c:v>
                      </c:pt>
                      <c:pt idx="791">
                        <c:v>291</c:v>
                      </c:pt>
                      <c:pt idx="792">
                        <c:v>294</c:v>
                      </c:pt>
                      <c:pt idx="793">
                        <c:v>294</c:v>
                      </c:pt>
                      <c:pt idx="794">
                        <c:v>293</c:v>
                      </c:pt>
                      <c:pt idx="795">
                        <c:v>293</c:v>
                      </c:pt>
                      <c:pt idx="796">
                        <c:v>291</c:v>
                      </c:pt>
                      <c:pt idx="797">
                        <c:v>293</c:v>
                      </c:pt>
                      <c:pt idx="798">
                        <c:v>293</c:v>
                      </c:pt>
                      <c:pt idx="799">
                        <c:v>291</c:v>
                      </c:pt>
                      <c:pt idx="800">
                        <c:v>293</c:v>
                      </c:pt>
                      <c:pt idx="801">
                        <c:v>293</c:v>
                      </c:pt>
                      <c:pt idx="802">
                        <c:v>292</c:v>
                      </c:pt>
                      <c:pt idx="803">
                        <c:v>293</c:v>
                      </c:pt>
                      <c:pt idx="804">
                        <c:v>291</c:v>
                      </c:pt>
                      <c:pt idx="805">
                        <c:v>296</c:v>
                      </c:pt>
                      <c:pt idx="806">
                        <c:v>294</c:v>
                      </c:pt>
                      <c:pt idx="807">
                        <c:v>292</c:v>
                      </c:pt>
                      <c:pt idx="808">
                        <c:v>295</c:v>
                      </c:pt>
                      <c:pt idx="809">
                        <c:v>295</c:v>
                      </c:pt>
                      <c:pt idx="810">
                        <c:v>293</c:v>
                      </c:pt>
                      <c:pt idx="811">
                        <c:v>293</c:v>
                      </c:pt>
                      <c:pt idx="812">
                        <c:v>293</c:v>
                      </c:pt>
                      <c:pt idx="813">
                        <c:v>294</c:v>
                      </c:pt>
                      <c:pt idx="814">
                        <c:v>293</c:v>
                      </c:pt>
                      <c:pt idx="815">
                        <c:v>292</c:v>
                      </c:pt>
                      <c:pt idx="816">
                        <c:v>295</c:v>
                      </c:pt>
                      <c:pt idx="817">
                        <c:v>294</c:v>
                      </c:pt>
                      <c:pt idx="818">
                        <c:v>293</c:v>
                      </c:pt>
                      <c:pt idx="819">
                        <c:v>293</c:v>
                      </c:pt>
                      <c:pt idx="820">
                        <c:v>292</c:v>
                      </c:pt>
                      <c:pt idx="821">
                        <c:v>295</c:v>
                      </c:pt>
                      <c:pt idx="822">
                        <c:v>294</c:v>
                      </c:pt>
                      <c:pt idx="823">
                        <c:v>291</c:v>
                      </c:pt>
                      <c:pt idx="824">
                        <c:v>295</c:v>
                      </c:pt>
                      <c:pt idx="825">
                        <c:v>294</c:v>
                      </c:pt>
                      <c:pt idx="826">
                        <c:v>293</c:v>
                      </c:pt>
                      <c:pt idx="827">
                        <c:v>293</c:v>
                      </c:pt>
                      <c:pt idx="828">
                        <c:v>292</c:v>
                      </c:pt>
                      <c:pt idx="829">
                        <c:v>295</c:v>
                      </c:pt>
                      <c:pt idx="830">
                        <c:v>293</c:v>
                      </c:pt>
                      <c:pt idx="831">
                        <c:v>291</c:v>
                      </c:pt>
                      <c:pt idx="832">
                        <c:v>295</c:v>
                      </c:pt>
                      <c:pt idx="833">
                        <c:v>293</c:v>
                      </c:pt>
                      <c:pt idx="834">
                        <c:v>292</c:v>
                      </c:pt>
                      <c:pt idx="835">
                        <c:v>294</c:v>
                      </c:pt>
                      <c:pt idx="836">
                        <c:v>293</c:v>
                      </c:pt>
                      <c:pt idx="837">
                        <c:v>294</c:v>
                      </c:pt>
                      <c:pt idx="838">
                        <c:v>293</c:v>
                      </c:pt>
                      <c:pt idx="839">
                        <c:v>291</c:v>
                      </c:pt>
                      <c:pt idx="840">
                        <c:v>294</c:v>
                      </c:pt>
                      <c:pt idx="841">
                        <c:v>293</c:v>
                      </c:pt>
                      <c:pt idx="842">
                        <c:v>292</c:v>
                      </c:pt>
                      <c:pt idx="843">
                        <c:v>293</c:v>
                      </c:pt>
                      <c:pt idx="844">
                        <c:v>292</c:v>
                      </c:pt>
                      <c:pt idx="845">
                        <c:v>294</c:v>
                      </c:pt>
                      <c:pt idx="846">
                        <c:v>294</c:v>
                      </c:pt>
                      <c:pt idx="847">
                        <c:v>291</c:v>
                      </c:pt>
                      <c:pt idx="848">
                        <c:v>293</c:v>
                      </c:pt>
                      <c:pt idx="849">
                        <c:v>295</c:v>
                      </c:pt>
                      <c:pt idx="850">
                        <c:v>292</c:v>
                      </c:pt>
                      <c:pt idx="851">
                        <c:v>292</c:v>
                      </c:pt>
                      <c:pt idx="852">
                        <c:v>293</c:v>
                      </c:pt>
                      <c:pt idx="853">
                        <c:v>294</c:v>
                      </c:pt>
                      <c:pt idx="854">
                        <c:v>293</c:v>
                      </c:pt>
                      <c:pt idx="855">
                        <c:v>290</c:v>
                      </c:pt>
                      <c:pt idx="856">
                        <c:v>295</c:v>
                      </c:pt>
                      <c:pt idx="857">
                        <c:v>294</c:v>
                      </c:pt>
                      <c:pt idx="858">
                        <c:v>291</c:v>
                      </c:pt>
                      <c:pt idx="859">
                        <c:v>293</c:v>
                      </c:pt>
                      <c:pt idx="860">
                        <c:v>294</c:v>
                      </c:pt>
                      <c:pt idx="861">
                        <c:v>293</c:v>
                      </c:pt>
                      <c:pt idx="862">
                        <c:v>292</c:v>
                      </c:pt>
                      <c:pt idx="863">
                        <c:v>292</c:v>
                      </c:pt>
                      <c:pt idx="864">
                        <c:v>293</c:v>
                      </c:pt>
                      <c:pt idx="865">
                        <c:v>293</c:v>
                      </c:pt>
                      <c:pt idx="866">
                        <c:v>293</c:v>
                      </c:pt>
                      <c:pt idx="867">
                        <c:v>293</c:v>
                      </c:pt>
                      <c:pt idx="868">
                        <c:v>293</c:v>
                      </c:pt>
                      <c:pt idx="869">
                        <c:v>294</c:v>
                      </c:pt>
                      <c:pt idx="870">
                        <c:v>293</c:v>
                      </c:pt>
                      <c:pt idx="871">
                        <c:v>290</c:v>
                      </c:pt>
                      <c:pt idx="872">
                        <c:v>293</c:v>
                      </c:pt>
                      <c:pt idx="873">
                        <c:v>294</c:v>
                      </c:pt>
                      <c:pt idx="874">
                        <c:v>291</c:v>
                      </c:pt>
                      <c:pt idx="875">
                        <c:v>291</c:v>
                      </c:pt>
                      <c:pt idx="876">
                        <c:v>293</c:v>
                      </c:pt>
                      <c:pt idx="877">
                        <c:v>294</c:v>
                      </c:pt>
                      <c:pt idx="878">
                        <c:v>291</c:v>
                      </c:pt>
                      <c:pt idx="879">
                        <c:v>290</c:v>
                      </c:pt>
                      <c:pt idx="880">
                        <c:v>293</c:v>
                      </c:pt>
                      <c:pt idx="881">
                        <c:v>292</c:v>
                      </c:pt>
                      <c:pt idx="882">
                        <c:v>290</c:v>
                      </c:pt>
                      <c:pt idx="883">
                        <c:v>292</c:v>
                      </c:pt>
                      <c:pt idx="884">
                        <c:v>292</c:v>
                      </c:pt>
                      <c:pt idx="885">
                        <c:v>291</c:v>
                      </c:pt>
                      <c:pt idx="886">
                        <c:v>290</c:v>
                      </c:pt>
                      <c:pt idx="887">
                        <c:v>287</c:v>
                      </c:pt>
                      <c:pt idx="888">
                        <c:v>292</c:v>
                      </c:pt>
                      <c:pt idx="889">
                        <c:v>289</c:v>
                      </c:pt>
                      <c:pt idx="890">
                        <c:v>289</c:v>
                      </c:pt>
                      <c:pt idx="891">
                        <c:v>289</c:v>
                      </c:pt>
                      <c:pt idx="892">
                        <c:v>289</c:v>
                      </c:pt>
                      <c:pt idx="893">
                        <c:v>289</c:v>
                      </c:pt>
                      <c:pt idx="894">
                        <c:v>289</c:v>
                      </c:pt>
                      <c:pt idx="895">
                        <c:v>285</c:v>
                      </c:pt>
                      <c:pt idx="896">
                        <c:v>289</c:v>
                      </c:pt>
                      <c:pt idx="897">
                        <c:v>289</c:v>
                      </c:pt>
                      <c:pt idx="898">
                        <c:v>285</c:v>
                      </c:pt>
                      <c:pt idx="899">
                        <c:v>287</c:v>
                      </c:pt>
                      <c:pt idx="900">
                        <c:v>287</c:v>
                      </c:pt>
                      <c:pt idx="901">
                        <c:v>287</c:v>
                      </c:pt>
                      <c:pt idx="902">
                        <c:v>286</c:v>
                      </c:pt>
                      <c:pt idx="903">
                        <c:v>285</c:v>
                      </c:pt>
                      <c:pt idx="904">
                        <c:v>287</c:v>
                      </c:pt>
                      <c:pt idx="905">
                        <c:v>287</c:v>
                      </c:pt>
                      <c:pt idx="906">
                        <c:v>283</c:v>
                      </c:pt>
                      <c:pt idx="907">
                        <c:v>287</c:v>
                      </c:pt>
                      <c:pt idx="908">
                        <c:v>287</c:v>
                      </c:pt>
                      <c:pt idx="909">
                        <c:v>285</c:v>
                      </c:pt>
                      <c:pt idx="910">
                        <c:v>286</c:v>
                      </c:pt>
                      <c:pt idx="911">
                        <c:v>285</c:v>
                      </c:pt>
                      <c:pt idx="912">
                        <c:v>287</c:v>
                      </c:pt>
                      <c:pt idx="913">
                        <c:v>286</c:v>
                      </c:pt>
                      <c:pt idx="914">
                        <c:v>284</c:v>
                      </c:pt>
                      <c:pt idx="915">
                        <c:v>286</c:v>
                      </c:pt>
                      <c:pt idx="916">
                        <c:v>285</c:v>
                      </c:pt>
                      <c:pt idx="917">
                        <c:v>284</c:v>
                      </c:pt>
                      <c:pt idx="918">
                        <c:v>285</c:v>
                      </c:pt>
                      <c:pt idx="919">
                        <c:v>284</c:v>
                      </c:pt>
                      <c:pt idx="920">
                        <c:v>286</c:v>
                      </c:pt>
                      <c:pt idx="921">
                        <c:v>286</c:v>
                      </c:pt>
                      <c:pt idx="922">
                        <c:v>283</c:v>
                      </c:pt>
                      <c:pt idx="923">
                        <c:v>285</c:v>
                      </c:pt>
                      <c:pt idx="924">
                        <c:v>286</c:v>
                      </c:pt>
                      <c:pt idx="925">
                        <c:v>285</c:v>
                      </c:pt>
                      <c:pt idx="926">
                        <c:v>284</c:v>
                      </c:pt>
                      <c:pt idx="927">
                        <c:v>284</c:v>
                      </c:pt>
                      <c:pt idx="928">
                        <c:v>287</c:v>
                      </c:pt>
                      <c:pt idx="929">
                        <c:v>285</c:v>
                      </c:pt>
                      <c:pt idx="930">
                        <c:v>284</c:v>
                      </c:pt>
                      <c:pt idx="931">
                        <c:v>286</c:v>
                      </c:pt>
                      <c:pt idx="932">
                        <c:v>286</c:v>
                      </c:pt>
                      <c:pt idx="933">
                        <c:v>284</c:v>
                      </c:pt>
                      <c:pt idx="934">
                        <c:v>285</c:v>
                      </c:pt>
                      <c:pt idx="935">
                        <c:v>284</c:v>
                      </c:pt>
                      <c:pt idx="936">
                        <c:v>286</c:v>
                      </c:pt>
                      <c:pt idx="937">
                        <c:v>284</c:v>
                      </c:pt>
                      <c:pt idx="938">
                        <c:v>284</c:v>
                      </c:pt>
                      <c:pt idx="939">
                        <c:v>286</c:v>
                      </c:pt>
                      <c:pt idx="940">
                        <c:v>285</c:v>
                      </c:pt>
                      <c:pt idx="941">
                        <c:v>286</c:v>
                      </c:pt>
                      <c:pt idx="942">
                        <c:v>285</c:v>
                      </c:pt>
                      <c:pt idx="943">
                        <c:v>284</c:v>
                      </c:pt>
                      <c:pt idx="944">
                        <c:v>287</c:v>
                      </c:pt>
                      <c:pt idx="945">
                        <c:v>287</c:v>
                      </c:pt>
                      <c:pt idx="946">
                        <c:v>282</c:v>
                      </c:pt>
                      <c:pt idx="947">
                        <c:v>287</c:v>
                      </c:pt>
                      <c:pt idx="948">
                        <c:v>285</c:v>
                      </c:pt>
                      <c:pt idx="949">
                        <c:v>285</c:v>
                      </c:pt>
                      <c:pt idx="950">
                        <c:v>286</c:v>
                      </c:pt>
                      <c:pt idx="951">
                        <c:v>285</c:v>
                      </c:pt>
                      <c:pt idx="952">
                        <c:v>287</c:v>
                      </c:pt>
                      <c:pt idx="953">
                        <c:v>286</c:v>
                      </c:pt>
                      <c:pt idx="954">
                        <c:v>284</c:v>
                      </c:pt>
                      <c:pt idx="955">
                        <c:v>287</c:v>
                      </c:pt>
                      <c:pt idx="956">
                        <c:v>287</c:v>
                      </c:pt>
                      <c:pt idx="957">
                        <c:v>285</c:v>
                      </c:pt>
                      <c:pt idx="958">
                        <c:v>286</c:v>
                      </c:pt>
                      <c:pt idx="959">
                        <c:v>284</c:v>
                      </c:pt>
                      <c:pt idx="960">
                        <c:v>287</c:v>
                      </c:pt>
                      <c:pt idx="961">
                        <c:v>287</c:v>
                      </c:pt>
                      <c:pt idx="962">
                        <c:v>285</c:v>
                      </c:pt>
                      <c:pt idx="963">
                        <c:v>287</c:v>
                      </c:pt>
                      <c:pt idx="964">
                        <c:v>287</c:v>
                      </c:pt>
                      <c:pt idx="965">
                        <c:v>285</c:v>
                      </c:pt>
                      <c:pt idx="966">
                        <c:v>286</c:v>
                      </c:pt>
                      <c:pt idx="967">
                        <c:v>285</c:v>
                      </c:pt>
                      <c:pt idx="968">
                        <c:v>286</c:v>
                      </c:pt>
                      <c:pt idx="969">
                        <c:v>287</c:v>
                      </c:pt>
                      <c:pt idx="970">
                        <c:v>284</c:v>
                      </c:pt>
                      <c:pt idx="971">
                        <c:v>287</c:v>
                      </c:pt>
                      <c:pt idx="972">
                        <c:v>287</c:v>
                      </c:pt>
                      <c:pt idx="973">
                        <c:v>285</c:v>
                      </c:pt>
                      <c:pt idx="974">
                        <c:v>285</c:v>
                      </c:pt>
                      <c:pt idx="975">
                        <c:v>286</c:v>
                      </c:pt>
                      <c:pt idx="976">
                        <c:v>287</c:v>
                      </c:pt>
                      <c:pt idx="977">
                        <c:v>285</c:v>
                      </c:pt>
                      <c:pt idx="978">
                        <c:v>284</c:v>
                      </c:pt>
                      <c:pt idx="979">
                        <c:v>286</c:v>
                      </c:pt>
                      <c:pt idx="980">
                        <c:v>287</c:v>
                      </c:pt>
                      <c:pt idx="981">
                        <c:v>285</c:v>
                      </c:pt>
                      <c:pt idx="982">
                        <c:v>287</c:v>
                      </c:pt>
                      <c:pt idx="983">
                        <c:v>287</c:v>
                      </c:pt>
                      <c:pt idx="984">
                        <c:v>287</c:v>
                      </c:pt>
                      <c:pt idx="985">
                        <c:v>286</c:v>
                      </c:pt>
                      <c:pt idx="986">
                        <c:v>285</c:v>
                      </c:pt>
                      <c:pt idx="987">
                        <c:v>287</c:v>
                      </c:pt>
                      <c:pt idx="988">
                        <c:v>286</c:v>
                      </c:pt>
                      <c:pt idx="989">
                        <c:v>286</c:v>
                      </c:pt>
                      <c:pt idx="990">
                        <c:v>285</c:v>
                      </c:pt>
                      <c:pt idx="991">
                        <c:v>286</c:v>
                      </c:pt>
                      <c:pt idx="992">
                        <c:v>288</c:v>
                      </c:pt>
                      <c:pt idx="993">
                        <c:v>286</c:v>
                      </c:pt>
                      <c:pt idx="994">
                        <c:v>284</c:v>
                      </c:pt>
                      <c:pt idx="995">
                        <c:v>287</c:v>
                      </c:pt>
                      <c:pt idx="996">
                        <c:v>287</c:v>
                      </c:pt>
                      <c:pt idx="997">
                        <c:v>285</c:v>
                      </c:pt>
                      <c:pt idx="998">
                        <c:v>286</c:v>
                      </c:pt>
                      <c:pt idx="999">
                        <c:v>286</c:v>
                      </c:pt>
                      <c:pt idx="1000">
                        <c:v>287</c:v>
                      </c:pt>
                      <c:pt idx="1001">
                        <c:v>286</c:v>
                      </c:pt>
                      <c:pt idx="1002">
                        <c:v>284</c:v>
                      </c:pt>
                      <c:pt idx="1003">
                        <c:v>288</c:v>
                      </c:pt>
                      <c:pt idx="1004">
                        <c:v>287</c:v>
                      </c:pt>
                      <c:pt idx="1005">
                        <c:v>284</c:v>
                      </c:pt>
                      <c:pt idx="1006">
                        <c:v>287</c:v>
                      </c:pt>
                      <c:pt idx="1007">
                        <c:v>287</c:v>
                      </c:pt>
                      <c:pt idx="1008">
                        <c:v>286</c:v>
                      </c:pt>
                      <c:pt idx="1009">
                        <c:v>285</c:v>
                      </c:pt>
                      <c:pt idx="1010">
                        <c:v>284</c:v>
                      </c:pt>
                      <c:pt idx="1011">
                        <c:v>287</c:v>
                      </c:pt>
                      <c:pt idx="1012">
                        <c:v>287</c:v>
                      </c:pt>
                      <c:pt idx="1013">
                        <c:v>285</c:v>
                      </c:pt>
                      <c:pt idx="1014">
                        <c:v>287</c:v>
                      </c:pt>
                      <c:pt idx="1015">
                        <c:v>287</c:v>
                      </c:pt>
                      <c:pt idx="1016">
                        <c:v>287</c:v>
                      </c:pt>
                      <c:pt idx="1017">
                        <c:v>287</c:v>
                      </c:pt>
                      <c:pt idx="1018">
                        <c:v>284</c:v>
                      </c:pt>
                      <c:pt idx="1019">
                        <c:v>287</c:v>
                      </c:pt>
                      <c:pt idx="1020">
                        <c:v>287</c:v>
                      </c:pt>
                      <c:pt idx="1021">
                        <c:v>284</c:v>
                      </c:pt>
                      <c:pt idx="1022">
                        <c:v>286</c:v>
                      </c:pt>
                      <c:pt idx="1023">
                        <c:v>287</c:v>
                      </c:pt>
                      <c:pt idx="1024">
                        <c:v>287</c:v>
                      </c:pt>
                      <c:pt idx="1025">
                        <c:v>285</c:v>
                      </c:pt>
                      <c:pt idx="1026">
                        <c:v>285</c:v>
                      </c:pt>
                      <c:pt idx="1027">
                        <c:v>288</c:v>
                      </c:pt>
                      <c:pt idx="1028">
                        <c:v>287</c:v>
                      </c:pt>
                      <c:pt idx="1029">
                        <c:v>285</c:v>
                      </c:pt>
                      <c:pt idx="1030">
                        <c:v>286</c:v>
                      </c:pt>
                      <c:pt idx="1031">
                        <c:v>287</c:v>
                      </c:pt>
                      <c:pt idx="1032">
                        <c:v>286</c:v>
                      </c:pt>
                      <c:pt idx="1033">
                        <c:v>286</c:v>
                      </c:pt>
                      <c:pt idx="1034">
                        <c:v>285</c:v>
                      </c:pt>
                      <c:pt idx="1035">
                        <c:v>287</c:v>
                      </c:pt>
                      <c:pt idx="1036">
                        <c:v>286</c:v>
                      </c:pt>
                      <c:pt idx="1037">
                        <c:v>285</c:v>
                      </c:pt>
                      <c:pt idx="1038">
                        <c:v>286</c:v>
                      </c:pt>
                      <c:pt idx="1039">
                        <c:v>286</c:v>
                      </c:pt>
                      <c:pt idx="1040">
                        <c:v>285</c:v>
                      </c:pt>
                      <c:pt idx="1041">
                        <c:v>285</c:v>
                      </c:pt>
                      <c:pt idx="1042">
                        <c:v>284</c:v>
                      </c:pt>
                      <c:pt idx="1043">
                        <c:v>288</c:v>
                      </c:pt>
                      <c:pt idx="1044">
                        <c:v>287</c:v>
                      </c:pt>
                      <c:pt idx="1045">
                        <c:v>285</c:v>
                      </c:pt>
                      <c:pt idx="1046">
                        <c:v>288</c:v>
                      </c:pt>
                      <c:pt idx="1047">
                        <c:v>289</c:v>
                      </c:pt>
                      <c:pt idx="1048">
                        <c:v>289</c:v>
                      </c:pt>
                      <c:pt idx="1049">
                        <c:v>289</c:v>
                      </c:pt>
                      <c:pt idx="1050">
                        <c:v>288</c:v>
                      </c:pt>
                      <c:pt idx="1051">
                        <c:v>292</c:v>
                      </c:pt>
                      <c:pt idx="1052">
                        <c:v>290</c:v>
                      </c:pt>
                      <c:pt idx="1053">
                        <c:v>289</c:v>
                      </c:pt>
                      <c:pt idx="1054">
                        <c:v>293</c:v>
                      </c:pt>
                      <c:pt idx="1055">
                        <c:v>292</c:v>
                      </c:pt>
                      <c:pt idx="1056">
                        <c:v>291</c:v>
                      </c:pt>
                      <c:pt idx="1057">
                        <c:v>292</c:v>
                      </c:pt>
                      <c:pt idx="1058">
                        <c:v>291</c:v>
                      </c:pt>
                      <c:pt idx="1059">
                        <c:v>293</c:v>
                      </c:pt>
                      <c:pt idx="1060">
                        <c:v>292</c:v>
                      </c:pt>
                      <c:pt idx="1061">
                        <c:v>290</c:v>
                      </c:pt>
                      <c:pt idx="1062">
                        <c:v>292</c:v>
                      </c:pt>
                      <c:pt idx="1063">
                        <c:v>293</c:v>
                      </c:pt>
                      <c:pt idx="1064">
                        <c:v>292</c:v>
                      </c:pt>
                      <c:pt idx="1065">
                        <c:v>293</c:v>
                      </c:pt>
                      <c:pt idx="1066">
                        <c:v>291</c:v>
                      </c:pt>
                      <c:pt idx="1067">
                        <c:v>294</c:v>
                      </c:pt>
                      <c:pt idx="1068">
                        <c:v>292</c:v>
                      </c:pt>
                      <c:pt idx="1069">
                        <c:v>290</c:v>
                      </c:pt>
                      <c:pt idx="1070">
                        <c:v>293</c:v>
                      </c:pt>
                      <c:pt idx="1071">
                        <c:v>293</c:v>
                      </c:pt>
                      <c:pt idx="1072">
                        <c:v>291</c:v>
                      </c:pt>
                      <c:pt idx="1073">
                        <c:v>292</c:v>
                      </c:pt>
                      <c:pt idx="1074">
                        <c:v>292</c:v>
                      </c:pt>
                      <c:pt idx="1075">
                        <c:v>293</c:v>
                      </c:pt>
                      <c:pt idx="1076">
                        <c:v>292</c:v>
                      </c:pt>
                      <c:pt idx="1077">
                        <c:v>290</c:v>
                      </c:pt>
                      <c:pt idx="1078">
                        <c:v>293</c:v>
                      </c:pt>
                      <c:pt idx="1079">
                        <c:v>292</c:v>
                      </c:pt>
                      <c:pt idx="1080">
                        <c:v>292</c:v>
                      </c:pt>
                      <c:pt idx="1081">
                        <c:v>292</c:v>
                      </c:pt>
                      <c:pt idx="1082">
                        <c:v>290</c:v>
                      </c:pt>
                      <c:pt idx="1083">
                        <c:v>292</c:v>
                      </c:pt>
                      <c:pt idx="1084">
                        <c:v>293</c:v>
                      </c:pt>
                      <c:pt idx="1085">
                        <c:v>291</c:v>
                      </c:pt>
                      <c:pt idx="1086">
                        <c:v>293</c:v>
                      </c:pt>
                      <c:pt idx="1087">
                        <c:v>293</c:v>
                      </c:pt>
                      <c:pt idx="1088">
                        <c:v>292</c:v>
                      </c:pt>
                      <c:pt idx="1089">
                        <c:v>292</c:v>
                      </c:pt>
                      <c:pt idx="1090">
                        <c:v>292</c:v>
                      </c:pt>
                      <c:pt idx="1091">
                        <c:v>293</c:v>
                      </c:pt>
                      <c:pt idx="1092">
                        <c:v>292</c:v>
                      </c:pt>
                      <c:pt idx="1093">
                        <c:v>291</c:v>
                      </c:pt>
                      <c:pt idx="1094">
                        <c:v>292</c:v>
                      </c:pt>
                      <c:pt idx="1095">
                        <c:v>292</c:v>
                      </c:pt>
                      <c:pt idx="1096">
                        <c:v>290</c:v>
                      </c:pt>
                      <c:pt idx="1097">
                        <c:v>292</c:v>
                      </c:pt>
                      <c:pt idx="1098">
                        <c:v>291</c:v>
                      </c:pt>
                      <c:pt idx="1099">
                        <c:v>293</c:v>
                      </c:pt>
                      <c:pt idx="1100">
                        <c:v>292</c:v>
                      </c:pt>
                      <c:pt idx="1101">
                        <c:v>290</c:v>
                      </c:pt>
                      <c:pt idx="1102">
                        <c:v>293</c:v>
                      </c:pt>
                      <c:pt idx="1103">
                        <c:v>293</c:v>
                      </c:pt>
                      <c:pt idx="1104">
                        <c:v>291</c:v>
                      </c:pt>
                      <c:pt idx="1105">
                        <c:v>290</c:v>
                      </c:pt>
                      <c:pt idx="1106">
                        <c:v>293</c:v>
                      </c:pt>
                      <c:pt idx="1107">
                        <c:v>294</c:v>
                      </c:pt>
                      <c:pt idx="1108">
                        <c:v>291</c:v>
                      </c:pt>
                      <c:pt idx="1109">
                        <c:v>291</c:v>
                      </c:pt>
                      <c:pt idx="1110">
                        <c:v>293</c:v>
                      </c:pt>
                      <c:pt idx="1111">
                        <c:v>292</c:v>
                      </c:pt>
                      <c:pt idx="1112">
                        <c:v>291</c:v>
                      </c:pt>
                      <c:pt idx="1113">
                        <c:v>292</c:v>
                      </c:pt>
                      <c:pt idx="1114">
                        <c:v>291</c:v>
                      </c:pt>
                      <c:pt idx="1115">
                        <c:v>293</c:v>
                      </c:pt>
                      <c:pt idx="1116">
                        <c:v>293</c:v>
                      </c:pt>
                      <c:pt idx="1117">
                        <c:v>291</c:v>
                      </c:pt>
                      <c:pt idx="1118">
                        <c:v>292</c:v>
                      </c:pt>
                      <c:pt idx="1119">
                        <c:v>292</c:v>
                      </c:pt>
                      <c:pt idx="1120">
                        <c:v>290</c:v>
                      </c:pt>
                      <c:pt idx="1121">
                        <c:v>290</c:v>
                      </c:pt>
                      <c:pt idx="1122">
                        <c:v>291</c:v>
                      </c:pt>
                      <c:pt idx="1123">
                        <c:v>291</c:v>
                      </c:pt>
                      <c:pt idx="1124">
                        <c:v>290</c:v>
                      </c:pt>
                      <c:pt idx="1125">
                        <c:v>286</c:v>
                      </c:pt>
                      <c:pt idx="1126">
                        <c:v>291</c:v>
                      </c:pt>
                      <c:pt idx="1127">
                        <c:v>289</c:v>
                      </c:pt>
                      <c:pt idx="1128">
                        <c:v>287</c:v>
                      </c:pt>
                      <c:pt idx="1129">
                        <c:v>289</c:v>
                      </c:pt>
                      <c:pt idx="1130">
                        <c:v>289</c:v>
                      </c:pt>
                      <c:pt idx="1131">
                        <c:v>287</c:v>
                      </c:pt>
                      <c:pt idx="1132">
                        <c:v>286</c:v>
                      </c:pt>
                      <c:pt idx="1133">
                        <c:v>285</c:v>
                      </c:pt>
                      <c:pt idx="1134">
                        <c:v>286</c:v>
                      </c:pt>
                      <c:pt idx="1135">
                        <c:v>287</c:v>
                      </c:pt>
                      <c:pt idx="1136">
                        <c:v>285</c:v>
                      </c:pt>
                      <c:pt idx="1137">
                        <c:v>286</c:v>
                      </c:pt>
                      <c:pt idx="1138">
                        <c:v>286</c:v>
                      </c:pt>
                      <c:pt idx="1139">
                        <c:v>286</c:v>
                      </c:pt>
                      <c:pt idx="1140">
                        <c:v>285</c:v>
                      </c:pt>
                      <c:pt idx="1141">
                        <c:v>283</c:v>
                      </c:pt>
                      <c:pt idx="1142">
                        <c:v>286</c:v>
                      </c:pt>
                      <c:pt idx="1143">
                        <c:v>286</c:v>
                      </c:pt>
                      <c:pt idx="1144">
                        <c:v>283</c:v>
                      </c:pt>
                      <c:pt idx="1145">
                        <c:v>284</c:v>
                      </c:pt>
                      <c:pt idx="1146">
                        <c:v>285</c:v>
                      </c:pt>
                      <c:pt idx="1147">
                        <c:v>286</c:v>
                      </c:pt>
                      <c:pt idx="1148">
                        <c:v>283</c:v>
                      </c:pt>
                      <c:pt idx="1149">
                        <c:v>284</c:v>
                      </c:pt>
                      <c:pt idx="1150">
                        <c:v>286</c:v>
                      </c:pt>
                      <c:pt idx="1151">
                        <c:v>285</c:v>
                      </c:pt>
                      <c:pt idx="1152">
                        <c:v>282</c:v>
                      </c:pt>
                      <c:pt idx="1153">
                        <c:v>285</c:v>
                      </c:pt>
                      <c:pt idx="1154">
                        <c:v>285</c:v>
                      </c:pt>
                      <c:pt idx="1155">
                        <c:v>285</c:v>
                      </c:pt>
                      <c:pt idx="1156">
                        <c:v>284</c:v>
                      </c:pt>
                      <c:pt idx="1157">
                        <c:v>283</c:v>
                      </c:pt>
                      <c:pt idx="1158">
                        <c:v>286</c:v>
                      </c:pt>
                      <c:pt idx="1159">
                        <c:v>285</c:v>
                      </c:pt>
                      <c:pt idx="1160">
                        <c:v>284</c:v>
                      </c:pt>
                      <c:pt idx="1161">
                        <c:v>285</c:v>
                      </c:pt>
                      <c:pt idx="1162">
                        <c:v>285</c:v>
                      </c:pt>
                      <c:pt idx="1163">
                        <c:v>286</c:v>
                      </c:pt>
                      <c:pt idx="1164">
                        <c:v>285</c:v>
                      </c:pt>
                      <c:pt idx="1165">
                        <c:v>284</c:v>
                      </c:pt>
                      <c:pt idx="1166">
                        <c:v>287</c:v>
                      </c:pt>
                      <c:pt idx="1167">
                        <c:v>285</c:v>
                      </c:pt>
                      <c:pt idx="1168">
                        <c:v>284</c:v>
                      </c:pt>
                      <c:pt idx="1169">
                        <c:v>286</c:v>
                      </c:pt>
                      <c:pt idx="1170">
                        <c:v>286</c:v>
                      </c:pt>
                      <c:pt idx="1171">
                        <c:v>285</c:v>
                      </c:pt>
                      <c:pt idx="1172">
                        <c:v>285</c:v>
                      </c:pt>
                      <c:pt idx="1173">
                        <c:v>284</c:v>
                      </c:pt>
                      <c:pt idx="1174">
                        <c:v>286</c:v>
                      </c:pt>
                      <c:pt idx="1175">
                        <c:v>285</c:v>
                      </c:pt>
                      <c:pt idx="1176">
                        <c:v>284</c:v>
                      </c:pt>
                      <c:pt idx="1177">
                        <c:v>286</c:v>
                      </c:pt>
                      <c:pt idx="1178">
                        <c:v>285</c:v>
                      </c:pt>
                      <c:pt idx="1179">
                        <c:v>286</c:v>
                      </c:pt>
                      <c:pt idx="1180">
                        <c:v>286</c:v>
                      </c:pt>
                      <c:pt idx="1181">
                        <c:v>283</c:v>
                      </c:pt>
                      <c:pt idx="1182">
                        <c:v>287</c:v>
                      </c:pt>
                      <c:pt idx="1183">
                        <c:v>286</c:v>
                      </c:pt>
                      <c:pt idx="1184">
                        <c:v>283</c:v>
                      </c:pt>
                      <c:pt idx="1185">
                        <c:v>286</c:v>
                      </c:pt>
                      <c:pt idx="1186">
                        <c:v>287</c:v>
                      </c:pt>
                      <c:pt idx="1187">
                        <c:v>285</c:v>
                      </c:pt>
                      <c:pt idx="1188">
                        <c:v>284</c:v>
                      </c:pt>
                      <c:pt idx="1189">
                        <c:v>284</c:v>
                      </c:pt>
                      <c:pt idx="1190">
                        <c:v>287</c:v>
                      </c:pt>
                      <c:pt idx="1191">
                        <c:v>285</c:v>
                      </c:pt>
                      <c:pt idx="1192">
                        <c:v>284</c:v>
                      </c:pt>
                      <c:pt idx="1193">
                        <c:v>285</c:v>
                      </c:pt>
                      <c:pt idx="1194">
                        <c:v>285</c:v>
                      </c:pt>
                      <c:pt idx="1195">
                        <c:v>285</c:v>
                      </c:pt>
                      <c:pt idx="1196">
                        <c:v>284</c:v>
                      </c:pt>
                      <c:pt idx="1197">
                        <c:v>283</c:v>
                      </c:pt>
                      <c:pt idx="1198">
                        <c:v>285</c:v>
                      </c:pt>
                      <c:pt idx="1199">
                        <c:v>285</c:v>
                      </c:pt>
                      <c:pt idx="1200">
                        <c:v>283</c:v>
                      </c:pt>
                      <c:pt idx="1201">
                        <c:v>285</c:v>
                      </c:pt>
                      <c:pt idx="1202">
                        <c:v>286</c:v>
                      </c:pt>
                      <c:pt idx="1203">
                        <c:v>285</c:v>
                      </c:pt>
                      <c:pt idx="1204">
                        <c:v>284</c:v>
                      </c:pt>
                      <c:pt idx="1205">
                        <c:v>284</c:v>
                      </c:pt>
                      <c:pt idx="1206">
                        <c:v>286</c:v>
                      </c:pt>
                      <c:pt idx="1207">
                        <c:v>284</c:v>
                      </c:pt>
                      <c:pt idx="1208">
                        <c:v>282</c:v>
                      </c:pt>
                      <c:pt idx="1209">
                        <c:v>286</c:v>
                      </c:pt>
                      <c:pt idx="1210">
                        <c:v>285</c:v>
                      </c:pt>
                      <c:pt idx="1211">
                        <c:v>285</c:v>
                      </c:pt>
                      <c:pt idx="1212">
                        <c:v>285</c:v>
                      </c:pt>
                      <c:pt idx="1213">
                        <c:v>284</c:v>
                      </c:pt>
                      <c:pt idx="1214">
                        <c:v>286</c:v>
                      </c:pt>
                      <c:pt idx="1215">
                        <c:v>285</c:v>
                      </c:pt>
                      <c:pt idx="1216">
                        <c:v>283</c:v>
                      </c:pt>
                      <c:pt idx="1217">
                        <c:v>286</c:v>
                      </c:pt>
                      <c:pt idx="1218">
                        <c:v>285</c:v>
                      </c:pt>
                      <c:pt idx="1219">
                        <c:v>285</c:v>
                      </c:pt>
                      <c:pt idx="1220">
                        <c:v>285</c:v>
                      </c:pt>
                      <c:pt idx="1221">
                        <c:v>284</c:v>
                      </c:pt>
                      <c:pt idx="1222">
                        <c:v>287</c:v>
                      </c:pt>
                      <c:pt idx="1223">
                        <c:v>286</c:v>
                      </c:pt>
                      <c:pt idx="1224">
                        <c:v>282</c:v>
                      </c:pt>
                      <c:pt idx="1225">
                        <c:v>287</c:v>
                      </c:pt>
                      <c:pt idx="1226">
                        <c:v>286</c:v>
                      </c:pt>
                      <c:pt idx="1227">
                        <c:v>284</c:v>
                      </c:pt>
                      <c:pt idx="1228">
                        <c:v>285</c:v>
                      </c:pt>
                      <c:pt idx="1229">
                        <c:v>284</c:v>
                      </c:pt>
                      <c:pt idx="1230">
                        <c:v>287</c:v>
                      </c:pt>
                      <c:pt idx="1231">
                        <c:v>285</c:v>
                      </c:pt>
                      <c:pt idx="1232">
                        <c:v>284</c:v>
                      </c:pt>
                      <c:pt idx="1233">
                        <c:v>287</c:v>
                      </c:pt>
                      <c:pt idx="1234">
                        <c:v>286</c:v>
                      </c:pt>
                      <c:pt idx="1235">
                        <c:v>284</c:v>
                      </c:pt>
                      <c:pt idx="1236">
                        <c:v>285</c:v>
                      </c:pt>
                      <c:pt idx="1237">
                        <c:v>285</c:v>
                      </c:pt>
                      <c:pt idx="1238">
                        <c:v>286</c:v>
                      </c:pt>
                      <c:pt idx="1239">
                        <c:v>286</c:v>
                      </c:pt>
                      <c:pt idx="1240">
                        <c:v>282</c:v>
                      </c:pt>
                      <c:pt idx="1241">
                        <c:v>285</c:v>
                      </c:pt>
                      <c:pt idx="1242">
                        <c:v>287</c:v>
                      </c:pt>
                      <c:pt idx="1243">
                        <c:v>284</c:v>
                      </c:pt>
                      <c:pt idx="1244">
                        <c:v>284</c:v>
                      </c:pt>
                      <c:pt idx="1245">
                        <c:v>285</c:v>
                      </c:pt>
                      <c:pt idx="1246">
                        <c:v>287</c:v>
                      </c:pt>
                      <c:pt idx="1247">
                        <c:v>285</c:v>
                      </c:pt>
                      <c:pt idx="1248">
                        <c:v>283</c:v>
                      </c:pt>
                      <c:pt idx="1249">
                        <c:v>286</c:v>
                      </c:pt>
                      <c:pt idx="1250">
                        <c:v>285</c:v>
                      </c:pt>
                      <c:pt idx="1251">
                        <c:v>282</c:v>
                      </c:pt>
                      <c:pt idx="1252">
                        <c:v>284</c:v>
                      </c:pt>
                      <c:pt idx="1253">
                        <c:v>285</c:v>
                      </c:pt>
                      <c:pt idx="1254">
                        <c:v>286</c:v>
                      </c:pt>
                      <c:pt idx="1255">
                        <c:v>285</c:v>
                      </c:pt>
                      <c:pt idx="1256">
                        <c:v>283</c:v>
                      </c:pt>
                      <c:pt idx="1257">
                        <c:v>285</c:v>
                      </c:pt>
                      <c:pt idx="1258">
                        <c:v>285</c:v>
                      </c:pt>
                      <c:pt idx="1259">
                        <c:v>285</c:v>
                      </c:pt>
                      <c:pt idx="1260">
                        <c:v>284</c:v>
                      </c:pt>
                      <c:pt idx="1261">
                        <c:v>285</c:v>
                      </c:pt>
                      <c:pt idx="1262">
                        <c:v>286</c:v>
                      </c:pt>
                      <c:pt idx="1263">
                        <c:v>285</c:v>
                      </c:pt>
                      <c:pt idx="1264">
                        <c:v>284</c:v>
                      </c:pt>
                      <c:pt idx="1265">
                        <c:v>287</c:v>
                      </c:pt>
                      <c:pt idx="1266">
                        <c:v>287</c:v>
                      </c:pt>
                      <c:pt idx="1267">
                        <c:v>284</c:v>
                      </c:pt>
                      <c:pt idx="1268">
                        <c:v>286</c:v>
                      </c:pt>
                      <c:pt idx="1269">
                        <c:v>286</c:v>
                      </c:pt>
                      <c:pt idx="1270">
                        <c:v>285</c:v>
                      </c:pt>
                      <c:pt idx="1271">
                        <c:v>285</c:v>
                      </c:pt>
                      <c:pt idx="1272">
                        <c:v>284</c:v>
                      </c:pt>
                      <c:pt idx="1273">
                        <c:v>287</c:v>
                      </c:pt>
                      <c:pt idx="1274">
                        <c:v>286</c:v>
                      </c:pt>
                      <c:pt idx="1275">
                        <c:v>284</c:v>
                      </c:pt>
                      <c:pt idx="1276">
                        <c:v>286</c:v>
                      </c:pt>
                      <c:pt idx="1277">
                        <c:v>285</c:v>
                      </c:pt>
                      <c:pt idx="1278">
                        <c:v>286</c:v>
                      </c:pt>
                      <c:pt idx="1279">
                        <c:v>286</c:v>
                      </c:pt>
                      <c:pt idx="1280">
                        <c:v>283</c:v>
                      </c:pt>
                      <c:pt idx="1281">
                        <c:v>287</c:v>
                      </c:pt>
                      <c:pt idx="1282">
                        <c:v>286</c:v>
                      </c:pt>
                      <c:pt idx="1283">
                        <c:v>285</c:v>
                      </c:pt>
                      <c:pt idx="1284">
                        <c:v>286</c:v>
                      </c:pt>
                      <c:pt idx="1285">
                        <c:v>287</c:v>
                      </c:pt>
                      <c:pt idx="1286">
                        <c:v>288</c:v>
                      </c:pt>
                      <c:pt idx="1287">
                        <c:v>286</c:v>
                      </c:pt>
                      <c:pt idx="1288">
                        <c:v>286</c:v>
                      </c:pt>
                      <c:pt idx="1289">
                        <c:v>290</c:v>
                      </c:pt>
                      <c:pt idx="1290">
                        <c:v>289</c:v>
                      </c:pt>
                      <c:pt idx="1291">
                        <c:v>286</c:v>
                      </c:pt>
                      <c:pt idx="1292">
                        <c:v>290</c:v>
                      </c:pt>
                      <c:pt idx="1293">
                        <c:v>288</c:v>
                      </c:pt>
                      <c:pt idx="1294">
                        <c:v>290</c:v>
                      </c:pt>
                      <c:pt idx="1295">
                        <c:v>291</c:v>
                      </c:pt>
                      <c:pt idx="1296">
                        <c:v>288</c:v>
                      </c:pt>
                      <c:pt idx="1297">
                        <c:v>291</c:v>
                      </c:pt>
                      <c:pt idx="1298">
                        <c:v>290</c:v>
                      </c:pt>
                      <c:pt idx="1299">
                        <c:v>288</c:v>
                      </c:pt>
                      <c:pt idx="1300">
                        <c:v>288</c:v>
                      </c:pt>
                      <c:pt idx="1301">
                        <c:v>290</c:v>
                      </c:pt>
                      <c:pt idx="1302">
                        <c:v>289</c:v>
                      </c:pt>
                      <c:pt idx="1303">
                        <c:v>289</c:v>
                      </c:pt>
                      <c:pt idx="1304">
                        <c:v>288</c:v>
                      </c:pt>
                      <c:pt idx="1305">
                        <c:v>291</c:v>
                      </c:pt>
                      <c:pt idx="1306">
                        <c:v>291</c:v>
                      </c:pt>
                      <c:pt idx="1307">
                        <c:v>287</c:v>
                      </c:pt>
                      <c:pt idx="1308">
                        <c:v>291</c:v>
                      </c:pt>
                      <c:pt idx="1309">
                        <c:v>291</c:v>
                      </c:pt>
                      <c:pt idx="1310">
                        <c:v>290</c:v>
                      </c:pt>
                      <c:pt idx="1311">
                        <c:v>289</c:v>
                      </c:pt>
                      <c:pt idx="1312">
                        <c:v>289</c:v>
                      </c:pt>
                      <c:pt idx="1313">
                        <c:v>290</c:v>
                      </c:pt>
                      <c:pt idx="1314">
                        <c:v>290</c:v>
                      </c:pt>
                      <c:pt idx="1315">
                        <c:v>289</c:v>
                      </c:pt>
                      <c:pt idx="1316">
                        <c:v>292</c:v>
                      </c:pt>
                      <c:pt idx="1317">
                        <c:v>291</c:v>
                      </c:pt>
                      <c:pt idx="1318">
                        <c:v>290</c:v>
                      </c:pt>
                      <c:pt idx="1319">
                        <c:v>290</c:v>
                      </c:pt>
                      <c:pt idx="1320">
                        <c:v>288</c:v>
                      </c:pt>
                      <c:pt idx="1321">
                        <c:v>292</c:v>
                      </c:pt>
                      <c:pt idx="1322">
                        <c:v>290</c:v>
                      </c:pt>
                      <c:pt idx="1323">
                        <c:v>288</c:v>
                      </c:pt>
                      <c:pt idx="1324">
                        <c:v>290</c:v>
                      </c:pt>
                      <c:pt idx="1325">
                        <c:v>291</c:v>
                      </c:pt>
                      <c:pt idx="1326">
                        <c:v>291</c:v>
                      </c:pt>
                      <c:pt idx="1327">
                        <c:v>291</c:v>
                      </c:pt>
                      <c:pt idx="1328">
                        <c:v>289</c:v>
                      </c:pt>
                      <c:pt idx="1329">
                        <c:v>292</c:v>
                      </c:pt>
                      <c:pt idx="1330">
                        <c:v>289</c:v>
                      </c:pt>
                      <c:pt idx="1331">
                        <c:v>288</c:v>
                      </c:pt>
                      <c:pt idx="1332">
                        <c:v>292</c:v>
                      </c:pt>
                      <c:pt idx="1333">
                        <c:v>290</c:v>
                      </c:pt>
                      <c:pt idx="1334">
                        <c:v>290</c:v>
                      </c:pt>
                      <c:pt idx="1335">
                        <c:v>290</c:v>
                      </c:pt>
                      <c:pt idx="1336">
                        <c:v>289</c:v>
                      </c:pt>
                      <c:pt idx="1337">
                        <c:v>292</c:v>
                      </c:pt>
                      <c:pt idx="1338">
                        <c:v>290</c:v>
                      </c:pt>
                      <c:pt idx="1339">
                        <c:v>289</c:v>
                      </c:pt>
                      <c:pt idx="1340">
                        <c:v>290</c:v>
                      </c:pt>
                      <c:pt idx="1341">
                        <c:v>290</c:v>
                      </c:pt>
                      <c:pt idx="1342">
                        <c:v>289</c:v>
                      </c:pt>
                      <c:pt idx="1343">
                        <c:v>289</c:v>
                      </c:pt>
                      <c:pt idx="1344">
                        <c:v>288</c:v>
                      </c:pt>
                      <c:pt idx="1345">
                        <c:v>290</c:v>
                      </c:pt>
                      <c:pt idx="1346">
                        <c:v>289</c:v>
                      </c:pt>
                      <c:pt idx="1347">
                        <c:v>285</c:v>
                      </c:pt>
                      <c:pt idx="1348">
                        <c:v>289</c:v>
                      </c:pt>
                      <c:pt idx="1349">
                        <c:v>289</c:v>
                      </c:pt>
                      <c:pt idx="1350">
                        <c:v>287</c:v>
                      </c:pt>
                      <c:pt idx="1351">
                        <c:v>288</c:v>
                      </c:pt>
                      <c:pt idx="1352">
                        <c:v>288</c:v>
                      </c:pt>
                      <c:pt idx="1353">
                        <c:v>290</c:v>
                      </c:pt>
                      <c:pt idx="1354">
                        <c:v>289</c:v>
                      </c:pt>
                      <c:pt idx="1355">
                        <c:v>286</c:v>
                      </c:pt>
                      <c:pt idx="1356">
                        <c:v>290</c:v>
                      </c:pt>
                      <c:pt idx="1357">
                        <c:v>290</c:v>
                      </c:pt>
                      <c:pt idx="1358">
                        <c:v>289</c:v>
                      </c:pt>
                      <c:pt idx="1359">
                        <c:v>289</c:v>
                      </c:pt>
                      <c:pt idx="1360">
                        <c:v>288</c:v>
                      </c:pt>
                      <c:pt idx="1361">
                        <c:v>290</c:v>
                      </c:pt>
                      <c:pt idx="1362">
                        <c:v>290</c:v>
                      </c:pt>
                      <c:pt idx="1363">
                        <c:v>287</c:v>
                      </c:pt>
                      <c:pt idx="1364">
                        <c:v>290</c:v>
                      </c:pt>
                      <c:pt idx="1365">
                        <c:v>290</c:v>
                      </c:pt>
                      <c:pt idx="1366">
                        <c:v>288</c:v>
                      </c:pt>
                      <c:pt idx="1367">
                        <c:v>289</c:v>
                      </c:pt>
                      <c:pt idx="1368">
                        <c:v>290</c:v>
                      </c:pt>
                      <c:pt idx="1369">
                        <c:v>290</c:v>
                      </c:pt>
                      <c:pt idx="1370">
                        <c:v>289</c:v>
                      </c:pt>
                      <c:pt idx="1371">
                        <c:v>288</c:v>
                      </c:pt>
                      <c:pt idx="1372">
                        <c:v>291</c:v>
                      </c:pt>
                      <c:pt idx="1373">
                        <c:v>288</c:v>
                      </c:pt>
                      <c:pt idx="1374">
                        <c:v>288</c:v>
                      </c:pt>
                      <c:pt idx="1375">
                        <c:v>289</c:v>
                      </c:pt>
                      <c:pt idx="1376">
                        <c:v>289</c:v>
                      </c:pt>
                      <c:pt idx="1377">
                        <c:v>289</c:v>
                      </c:pt>
                      <c:pt idx="1378">
                        <c:v>289</c:v>
                      </c:pt>
                      <c:pt idx="1379">
                        <c:v>287</c:v>
                      </c:pt>
                      <c:pt idx="1380">
                        <c:v>289</c:v>
                      </c:pt>
                      <c:pt idx="1381">
                        <c:v>287</c:v>
                      </c:pt>
                      <c:pt idx="1382">
                        <c:v>286</c:v>
                      </c:pt>
                      <c:pt idx="1383">
                        <c:v>285</c:v>
                      </c:pt>
                      <c:pt idx="1384">
                        <c:v>285</c:v>
                      </c:pt>
                      <c:pt idx="1385">
                        <c:v>287</c:v>
                      </c:pt>
                      <c:pt idx="1386">
                        <c:v>284</c:v>
                      </c:pt>
                      <c:pt idx="1387">
                        <c:v>283</c:v>
                      </c:pt>
                      <c:pt idx="1388">
                        <c:v>287</c:v>
                      </c:pt>
                      <c:pt idx="1389">
                        <c:v>285</c:v>
                      </c:pt>
                      <c:pt idx="1390">
                        <c:v>284</c:v>
                      </c:pt>
                      <c:pt idx="1391">
                        <c:v>285</c:v>
                      </c:pt>
                      <c:pt idx="1392">
                        <c:v>285</c:v>
                      </c:pt>
                      <c:pt idx="1393">
                        <c:v>286</c:v>
                      </c:pt>
                      <c:pt idx="1394">
                        <c:v>284</c:v>
                      </c:pt>
                      <c:pt idx="1395">
                        <c:v>282</c:v>
                      </c:pt>
                      <c:pt idx="1396">
                        <c:v>286</c:v>
                      </c:pt>
                      <c:pt idx="1397">
                        <c:v>286</c:v>
                      </c:pt>
                      <c:pt idx="1398">
                        <c:v>284</c:v>
                      </c:pt>
                      <c:pt idx="1399">
                        <c:v>287</c:v>
                      </c:pt>
                      <c:pt idx="1400">
                        <c:v>285</c:v>
                      </c:pt>
                      <c:pt idx="1401">
                        <c:v>286</c:v>
                      </c:pt>
                      <c:pt idx="1402">
                        <c:v>286</c:v>
                      </c:pt>
                      <c:pt idx="1403">
                        <c:v>282</c:v>
                      </c:pt>
                      <c:pt idx="1404">
                        <c:v>286</c:v>
                      </c:pt>
                      <c:pt idx="1405">
                        <c:v>286</c:v>
                      </c:pt>
                      <c:pt idx="1406">
                        <c:v>282</c:v>
                      </c:pt>
                      <c:pt idx="1407">
                        <c:v>285</c:v>
                      </c:pt>
                      <c:pt idx="1408">
                        <c:v>284</c:v>
                      </c:pt>
                      <c:pt idx="1409">
                        <c:v>285</c:v>
                      </c:pt>
                      <c:pt idx="1410">
                        <c:v>284</c:v>
                      </c:pt>
                      <c:pt idx="1411">
                        <c:v>282</c:v>
                      </c:pt>
                      <c:pt idx="1412">
                        <c:v>285</c:v>
                      </c:pt>
                      <c:pt idx="1413">
                        <c:v>283</c:v>
                      </c:pt>
                      <c:pt idx="1414">
                        <c:v>281</c:v>
                      </c:pt>
                      <c:pt idx="1415">
                        <c:v>283</c:v>
                      </c:pt>
                      <c:pt idx="1416">
                        <c:v>283</c:v>
                      </c:pt>
                      <c:pt idx="1417">
                        <c:v>282</c:v>
                      </c:pt>
                      <c:pt idx="1418">
                        <c:v>282</c:v>
                      </c:pt>
                      <c:pt idx="1419">
                        <c:v>281</c:v>
                      </c:pt>
                      <c:pt idx="1420">
                        <c:v>283</c:v>
                      </c:pt>
                      <c:pt idx="1421">
                        <c:v>281</c:v>
                      </c:pt>
                      <c:pt idx="1422">
                        <c:v>280</c:v>
                      </c:pt>
                      <c:pt idx="1423">
                        <c:v>281</c:v>
                      </c:pt>
                      <c:pt idx="1424">
                        <c:v>282</c:v>
                      </c:pt>
                      <c:pt idx="1425">
                        <c:v>282</c:v>
                      </c:pt>
                      <c:pt idx="1426">
                        <c:v>281</c:v>
                      </c:pt>
                      <c:pt idx="1427">
                        <c:v>280</c:v>
                      </c:pt>
                      <c:pt idx="1428">
                        <c:v>283</c:v>
                      </c:pt>
                      <c:pt idx="1429">
                        <c:v>282</c:v>
                      </c:pt>
                      <c:pt idx="1430">
                        <c:v>280</c:v>
                      </c:pt>
                      <c:pt idx="1431">
                        <c:v>283</c:v>
                      </c:pt>
                      <c:pt idx="1432">
                        <c:v>283</c:v>
                      </c:pt>
                      <c:pt idx="1433">
                        <c:v>281</c:v>
                      </c:pt>
                      <c:pt idx="1434">
                        <c:v>281</c:v>
                      </c:pt>
                      <c:pt idx="1435">
                        <c:v>280</c:v>
                      </c:pt>
                      <c:pt idx="1436">
                        <c:v>282</c:v>
                      </c:pt>
                      <c:pt idx="1437">
                        <c:v>280</c:v>
                      </c:pt>
                      <c:pt idx="1438">
                        <c:v>280</c:v>
                      </c:pt>
                      <c:pt idx="1439">
                        <c:v>280</c:v>
                      </c:pt>
                      <c:pt idx="1440">
                        <c:v>281</c:v>
                      </c:pt>
                      <c:pt idx="1441">
                        <c:v>282</c:v>
                      </c:pt>
                      <c:pt idx="1442">
                        <c:v>280</c:v>
                      </c:pt>
                      <c:pt idx="1443">
                        <c:v>279</c:v>
                      </c:pt>
                      <c:pt idx="1444">
                        <c:v>281</c:v>
                      </c:pt>
                      <c:pt idx="1445">
                        <c:v>280</c:v>
                      </c:pt>
                      <c:pt idx="1446">
                        <c:v>276</c:v>
                      </c:pt>
                      <c:pt idx="1447">
                        <c:v>281</c:v>
                      </c:pt>
                      <c:pt idx="1448">
                        <c:v>280</c:v>
                      </c:pt>
                      <c:pt idx="1449">
                        <c:v>279</c:v>
                      </c:pt>
                      <c:pt idx="1450">
                        <c:v>277</c:v>
                      </c:pt>
                      <c:pt idx="1451">
                        <c:v>277</c:v>
                      </c:pt>
                      <c:pt idx="1452">
                        <c:v>280</c:v>
                      </c:pt>
                      <c:pt idx="1453">
                        <c:v>277</c:v>
                      </c:pt>
                      <c:pt idx="1454">
                        <c:v>276</c:v>
                      </c:pt>
                      <c:pt idx="1455">
                        <c:v>278</c:v>
                      </c:pt>
                      <c:pt idx="1456">
                        <c:v>276</c:v>
                      </c:pt>
                      <c:pt idx="1457">
                        <c:v>275</c:v>
                      </c:pt>
                      <c:pt idx="1458">
                        <c:v>276</c:v>
                      </c:pt>
                      <c:pt idx="1459">
                        <c:v>273</c:v>
                      </c:pt>
                      <c:pt idx="1460">
                        <c:v>276</c:v>
                      </c:pt>
                      <c:pt idx="1461">
                        <c:v>275</c:v>
                      </c:pt>
                      <c:pt idx="1462">
                        <c:v>272</c:v>
                      </c:pt>
                      <c:pt idx="1463">
                        <c:v>275</c:v>
                      </c:pt>
                      <c:pt idx="1464">
                        <c:v>274</c:v>
                      </c:pt>
                      <c:pt idx="1465">
                        <c:v>273</c:v>
                      </c:pt>
                      <c:pt idx="1466">
                        <c:v>272</c:v>
                      </c:pt>
                      <c:pt idx="1467">
                        <c:v>272</c:v>
                      </c:pt>
                      <c:pt idx="1468">
                        <c:v>274</c:v>
                      </c:pt>
                      <c:pt idx="1469">
                        <c:v>273</c:v>
                      </c:pt>
                      <c:pt idx="1470">
                        <c:v>271</c:v>
                      </c:pt>
                      <c:pt idx="1471">
                        <c:v>273</c:v>
                      </c:pt>
                      <c:pt idx="1472">
                        <c:v>273</c:v>
                      </c:pt>
                      <c:pt idx="1473">
                        <c:v>271</c:v>
                      </c:pt>
                      <c:pt idx="1474">
                        <c:v>272</c:v>
                      </c:pt>
                      <c:pt idx="1475">
                        <c:v>271</c:v>
                      </c:pt>
                      <c:pt idx="1476">
                        <c:v>273</c:v>
                      </c:pt>
                      <c:pt idx="1477">
                        <c:v>272</c:v>
                      </c:pt>
                      <c:pt idx="1478">
                        <c:v>270</c:v>
                      </c:pt>
                      <c:pt idx="1479">
                        <c:v>272</c:v>
                      </c:pt>
                      <c:pt idx="1480">
                        <c:v>273</c:v>
                      </c:pt>
                      <c:pt idx="1481">
                        <c:v>271</c:v>
                      </c:pt>
                      <c:pt idx="1482">
                        <c:v>271</c:v>
                      </c:pt>
                      <c:pt idx="1483">
                        <c:v>272</c:v>
                      </c:pt>
                      <c:pt idx="1484">
                        <c:v>274</c:v>
                      </c:pt>
                      <c:pt idx="1485">
                        <c:v>273</c:v>
                      </c:pt>
                      <c:pt idx="1486">
                        <c:v>271</c:v>
                      </c:pt>
                      <c:pt idx="1487">
                        <c:v>274</c:v>
                      </c:pt>
                      <c:pt idx="1488">
                        <c:v>273</c:v>
                      </c:pt>
                      <c:pt idx="1489">
                        <c:v>271</c:v>
                      </c:pt>
                      <c:pt idx="1490">
                        <c:v>273</c:v>
                      </c:pt>
                      <c:pt idx="1491">
                        <c:v>273</c:v>
                      </c:pt>
                      <c:pt idx="1492">
                        <c:v>273</c:v>
                      </c:pt>
                      <c:pt idx="1493">
                        <c:v>273</c:v>
                      </c:pt>
                      <c:pt idx="1494">
                        <c:v>273</c:v>
                      </c:pt>
                      <c:pt idx="1495">
                        <c:v>274</c:v>
                      </c:pt>
                      <c:pt idx="1496">
                        <c:v>273</c:v>
                      </c:pt>
                      <c:pt idx="1497">
                        <c:v>273</c:v>
                      </c:pt>
                      <c:pt idx="1498">
                        <c:v>272</c:v>
                      </c:pt>
                      <c:pt idx="1499">
                        <c:v>272</c:v>
                      </c:pt>
                      <c:pt idx="1500">
                        <c:v>274</c:v>
                      </c:pt>
                      <c:pt idx="1501">
                        <c:v>272</c:v>
                      </c:pt>
                      <c:pt idx="1502">
                        <c:v>271</c:v>
                      </c:pt>
                      <c:pt idx="1503">
                        <c:v>274</c:v>
                      </c:pt>
                      <c:pt idx="1504">
                        <c:v>273</c:v>
                      </c:pt>
                      <c:pt idx="1505">
                        <c:v>272</c:v>
                      </c:pt>
                      <c:pt idx="1506">
                        <c:v>273</c:v>
                      </c:pt>
                      <c:pt idx="1507">
                        <c:v>273</c:v>
                      </c:pt>
                      <c:pt idx="1508">
                        <c:v>274</c:v>
                      </c:pt>
                      <c:pt idx="1509">
                        <c:v>272</c:v>
                      </c:pt>
                      <c:pt idx="1510">
                        <c:v>271</c:v>
                      </c:pt>
                      <c:pt idx="1511">
                        <c:v>273</c:v>
                      </c:pt>
                      <c:pt idx="1512">
                        <c:v>271</c:v>
                      </c:pt>
                      <c:pt idx="1513">
                        <c:v>271</c:v>
                      </c:pt>
                      <c:pt idx="1514">
                        <c:v>272</c:v>
                      </c:pt>
                      <c:pt idx="1515">
                        <c:v>271</c:v>
                      </c:pt>
                      <c:pt idx="1516">
                        <c:v>273</c:v>
                      </c:pt>
                      <c:pt idx="1517">
                        <c:v>271</c:v>
                      </c:pt>
                      <c:pt idx="1518">
                        <c:v>269</c:v>
                      </c:pt>
                      <c:pt idx="1519">
                        <c:v>272</c:v>
                      </c:pt>
                      <c:pt idx="1520">
                        <c:v>273</c:v>
                      </c:pt>
                      <c:pt idx="1521">
                        <c:v>270</c:v>
                      </c:pt>
                      <c:pt idx="1522">
                        <c:v>272</c:v>
                      </c:pt>
                      <c:pt idx="1523">
                        <c:v>272</c:v>
                      </c:pt>
                      <c:pt idx="1524">
                        <c:v>272</c:v>
                      </c:pt>
                      <c:pt idx="1525">
                        <c:v>272</c:v>
                      </c:pt>
                      <c:pt idx="1526">
                        <c:v>271</c:v>
                      </c:pt>
                      <c:pt idx="1527">
                        <c:v>273</c:v>
                      </c:pt>
                      <c:pt idx="1528">
                        <c:v>272</c:v>
                      </c:pt>
                      <c:pt idx="1529">
                        <c:v>270</c:v>
                      </c:pt>
                      <c:pt idx="1530">
                        <c:v>271</c:v>
                      </c:pt>
                      <c:pt idx="1531">
                        <c:v>271</c:v>
                      </c:pt>
                      <c:pt idx="1532">
                        <c:v>272</c:v>
                      </c:pt>
                      <c:pt idx="1533">
                        <c:v>272</c:v>
                      </c:pt>
                      <c:pt idx="1534">
                        <c:v>268</c:v>
                      </c:pt>
                      <c:pt idx="1535">
                        <c:v>272</c:v>
                      </c:pt>
                      <c:pt idx="1536">
                        <c:v>273</c:v>
                      </c:pt>
                      <c:pt idx="1537">
                        <c:v>270</c:v>
                      </c:pt>
                      <c:pt idx="1538">
                        <c:v>271</c:v>
                      </c:pt>
                      <c:pt idx="1539">
                        <c:v>272</c:v>
                      </c:pt>
                      <c:pt idx="1540">
                        <c:v>272</c:v>
                      </c:pt>
                      <c:pt idx="1541">
                        <c:v>271</c:v>
                      </c:pt>
                      <c:pt idx="1542">
                        <c:v>271</c:v>
                      </c:pt>
                      <c:pt idx="1543">
                        <c:v>273</c:v>
                      </c:pt>
                      <c:pt idx="1544">
                        <c:v>272</c:v>
                      </c:pt>
                      <c:pt idx="1545">
                        <c:v>271</c:v>
                      </c:pt>
                      <c:pt idx="1546">
                        <c:v>273</c:v>
                      </c:pt>
                      <c:pt idx="1547">
                        <c:v>273</c:v>
                      </c:pt>
                      <c:pt idx="1548">
                        <c:v>272</c:v>
                      </c:pt>
                      <c:pt idx="1549">
                        <c:v>272</c:v>
                      </c:pt>
                      <c:pt idx="1550">
                        <c:v>271</c:v>
                      </c:pt>
                      <c:pt idx="1551">
                        <c:v>273</c:v>
                      </c:pt>
                      <c:pt idx="1552">
                        <c:v>273</c:v>
                      </c:pt>
                      <c:pt idx="1553">
                        <c:v>272</c:v>
                      </c:pt>
                      <c:pt idx="1554">
                        <c:v>272</c:v>
                      </c:pt>
                      <c:pt idx="1555">
                        <c:v>275</c:v>
                      </c:pt>
                      <c:pt idx="1556">
                        <c:v>276</c:v>
                      </c:pt>
                      <c:pt idx="1557">
                        <c:v>274</c:v>
                      </c:pt>
                      <c:pt idx="1558">
                        <c:v>275</c:v>
                      </c:pt>
                      <c:pt idx="1559">
                        <c:v>277</c:v>
                      </c:pt>
                      <c:pt idx="1560">
                        <c:v>277</c:v>
                      </c:pt>
                      <c:pt idx="1561">
                        <c:v>276</c:v>
                      </c:pt>
                      <c:pt idx="1562">
                        <c:v>277</c:v>
                      </c:pt>
                      <c:pt idx="1563">
                        <c:v>277</c:v>
                      </c:pt>
                      <c:pt idx="1564">
                        <c:v>277</c:v>
                      </c:pt>
                      <c:pt idx="1565">
                        <c:v>278</c:v>
                      </c:pt>
                      <c:pt idx="1566">
                        <c:v>277</c:v>
                      </c:pt>
                      <c:pt idx="1567">
                        <c:v>280</c:v>
                      </c:pt>
                      <c:pt idx="1568">
                        <c:v>279</c:v>
                      </c:pt>
                      <c:pt idx="1569">
                        <c:v>277</c:v>
                      </c:pt>
                      <c:pt idx="1570">
                        <c:v>277</c:v>
                      </c:pt>
                      <c:pt idx="1571">
                        <c:v>280</c:v>
                      </c:pt>
                      <c:pt idx="1572">
                        <c:v>280</c:v>
                      </c:pt>
                      <c:pt idx="1573">
                        <c:v>278</c:v>
                      </c:pt>
                      <c:pt idx="1574">
                        <c:v>278</c:v>
                      </c:pt>
                      <c:pt idx="1575">
                        <c:v>281</c:v>
                      </c:pt>
                      <c:pt idx="1576">
                        <c:v>279</c:v>
                      </c:pt>
                      <c:pt idx="1577">
                        <c:v>279</c:v>
                      </c:pt>
                      <c:pt idx="1578">
                        <c:v>282</c:v>
                      </c:pt>
                      <c:pt idx="1579">
                        <c:v>281</c:v>
                      </c:pt>
                      <c:pt idx="1580">
                        <c:v>280</c:v>
                      </c:pt>
                      <c:pt idx="1581">
                        <c:v>280</c:v>
                      </c:pt>
                      <c:pt idx="1582">
                        <c:v>280</c:v>
                      </c:pt>
                      <c:pt idx="1583">
                        <c:v>281</c:v>
                      </c:pt>
                      <c:pt idx="1584">
                        <c:v>280</c:v>
                      </c:pt>
                      <c:pt idx="1585">
                        <c:v>279</c:v>
                      </c:pt>
                      <c:pt idx="1586">
                        <c:v>281</c:v>
                      </c:pt>
                      <c:pt idx="1587">
                        <c:v>281</c:v>
                      </c:pt>
                      <c:pt idx="1588">
                        <c:v>281</c:v>
                      </c:pt>
                      <c:pt idx="1589">
                        <c:v>281</c:v>
                      </c:pt>
                      <c:pt idx="1590">
                        <c:v>281</c:v>
                      </c:pt>
                      <c:pt idx="1591">
                        <c:v>284</c:v>
                      </c:pt>
                      <c:pt idx="1592">
                        <c:v>284</c:v>
                      </c:pt>
                      <c:pt idx="1593">
                        <c:v>283</c:v>
                      </c:pt>
                      <c:pt idx="1594">
                        <c:v>286</c:v>
                      </c:pt>
                      <c:pt idx="1595">
                        <c:v>288</c:v>
                      </c:pt>
                      <c:pt idx="1596">
                        <c:v>286</c:v>
                      </c:pt>
                      <c:pt idx="1597">
                        <c:v>288</c:v>
                      </c:pt>
                      <c:pt idx="1598">
                        <c:v>290</c:v>
                      </c:pt>
                      <c:pt idx="1599">
                        <c:v>292</c:v>
                      </c:pt>
                      <c:pt idx="1600">
                        <c:v>292</c:v>
                      </c:pt>
                      <c:pt idx="1601">
                        <c:v>291</c:v>
                      </c:pt>
                      <c:pt idx="1602">
                        <c:v>293</c:v>
                      </c:pt>
                      <c:pt idx="1603">
                        <c:v>293</c:v>
                      </c:pt>
                      <c:pt idx="1604">
                        <c:v>293</c:v>
                      </c:pt>
                      <c:pt idx="1605">
                        <c:v>294</c:v>
                      </c:pt>
                      <c:pt idx="1606">
                        <c:v>294</c:v>
                      </c:pt>
                      <c:pt idx="1607">
                        <c:v>295</c:v>
                      </c:pt>
                      <c:pt idx="1608">
                        <c:v>295</c:v>
                      </c:pt>
                      <c:pt idx="1609">
                        <c:v>294</c:v>
                      </c:pt>
                      <c:pt idx="1610">
                        <c:v>296</c:v>
                      </c:pt>
                      <c:pt idx="1611">
                        <c:v>297</c:v>
                      </c:pt>
                      <c:pt idx="1612">
                        <c:v>294</c:v>
                      </c:pt>
                      <c:pt idx="1613">
                        <c:v>295</c:v>
                      </c:pt>
                      <c:pt idx="1614">
                        <c:v>297</c:v>
                      </c:pt>
                      <c:pt idx="1615">
                        <c:v>298</c:v>
                      </c:pt>
                      <c:pt idx="1616">
                        <c:v>296</c:v>
                      </c:pt>
                      <c:pt idx="1617">
                        <c:v>295</c:v>
                      </c:pt>
                      <c:pt idx="1618">
                        <c:v>296</c:v>
                      </c:pt>
                      <c:pt idx="1619">
                        <c:v>297</c:v>
                      </c:pt>
                      <c:pt idx="1620">
                        <c:v>297</c:v>
                      </c:pt>
                      <c:pt idx="1621">
                        <c:v>296</c:v>
                      </c:pt>
                      <c:pt idx="1622">
                        <c:v>297</c:v>
                      </c:pt>
                      <c:pt idx="1623">
                        <c:v>298</c:v>
                      </c:pt>
                      <c:pt idx="1624">
                        <c:v>297</c:v>
                      </c:pt>
                      <c:pt idx="1625">
                        <c:v>296</c:v>
                      </c:pt>
                      <c:pt idx="1626">
                        <c:v>297</c:v>
                      </c:pt>
                      <c:pt idx="1627">
                        <c:v>298</c:v>
                      </c:pt>
                      <c:pt idx="1628">
                        <c:v>296</c:v>
                      </c:pt>
                      <c:pt idx="1629">
                        <c:v>296</c:v>
                      </c:pt>
                      <c:pt idx="1630">
                        <c:v>297</c:v>
                      </c:pt>
                      <c:pt idx="1631">
                        <c:v>299</c:v>
                      </c:pt>
                      <c:pt idx="1632">
                        <c:v>295</c:v>
                      </c:pt>
                      <c:pt idx="1633">
                        <c:v>294</c:v>
                      </c:pt>
                      <c:pt idx="1634">
                        <c:v>297</c:v>
                      </c:pt>
                      <c:pt idx="1635">
                        <c:v>296</c:v>
                      </c:pt>
                      <c:pt idx="1636">
                        <c:v>295</c:v>
                      </c:pt>
                      <c:pt idx="1637">
                        <c:v>295</c:v>
                      </c:pt>
                      <c:pt idx="1638">
                        <c:v>295</c:v>
                      </c:pt>
                      <c:pt idx="1639">
                        <c:v>295</c:v>
                      </c:pt>
                      <c:pt idx="1640">
                        <c:v>294</c:v>
                      </c:pt>
                      <c:pt idx="1641">
                        <c:v>293</c:v>
                      </c:pt>
                      <c:pt idx="1642">
                        <c:v>295</c:v>
                      </c:pt>
                      <c:pt idx="1643">
                        <c:v>293</c:v>
                      </c:pt>
                      <c:pt idx="1644">
                        <c:v>292</c:v>
                      </c:pt>
                      <c:pt idx="1645">
                        <c:v>291</c:v>
                      </c:pt>
                      <c:pt idx="1646">
                        <c:v>291</c:v>
                      </c:pt>
                      <c:pt idx="1647">
                        <c:v>292</c:v>
                      </c:pt>
                      <c:pt idx="1648">
                        <c:v>289</c:v>
                      </c:pt>
                      <c:pt idx="1649">
                        <c:v>286</c:v>
                      </c:pt>
                      <c:pt idx="1650">
                        <c:v>290</c:v>
                      </c:pt>
                      <c:pt idx="1651">
                        <c:v>289</c:v>
                      </c:pt>
                      <c:pt idx="1652">
                        <c:v>286</c:v>
                      </c:pt>
                      <c:pt idx="1653">
                        <c:v>288</c:v>
                      </c:pt>
                      <c:pt idx="1654">
                        <c:v>288</c:v>
                      </c:pt>
                      <c:pt idx="1655">
                        <c:v>287</c:v>
                      </c:pt>
                      <c:pt idx="1656">
                        <c:v>287</c:v>
                      </c:pt>
                      <c:pt idx="1657">
                        <c:v>286</c:v>
                      </c:pt>
                      <c:pt idx="1658">
                        <c:v>289</c:v>
                      </c:pt>
                      <c:pt idx="1659">
                        <c:v>289</c:v>
                      </c:pt>
                      <c:pt idx="1660">
                        <c:v>286</c:v>
                      </c:pt>
                      <c:pt idx="1661">
                        <c:v>287</c:v>
                      </c:pt>
                      <c:pt idx="1662">
                        <c:v>288</c:v>
                      </c:pt>
                      <c:pt idx="1663">
                        <c:v>289</c:v>
                      </c:pt>
                      <c:pt idx="1664">
                        <c:v>287</c:v>
                      </c:pt>
                      <c:pt idx="1665">
                        <c:v>286</c:v>
                      </c:pt>
                      <c:pt idx="1666">
                        <c:v>289</c:v>
                      </c:pt>
                      <c:pt idx="1667">
                        <c:v>288</c:v>
                      </c:pt>
                      <c:pt idx="1668">
                        <c:v>287</c:v>
                      </c:pt>
                      <c:pt idx="1669">
                        <c:v>288</c:v>
                      </c:pt>
                      <c:pt idx="1670">
                        <c:v>289</c:v>
                      </c:pt>
                      <c:pt idx="1671">
                        <c:v>288</c:v>
                      </c:pt>
                      <c:pt idx="1672">
                        <c:v>289</c:v>
                      </c:pt>
                      <c:pt idx="1673">
                        <c:v>288</c:v>
                      </c:pt>
                      <c:pt idx="1674">
                        <c:v>289</c:v>
                      </c:pt>
                      <c:pt idx="1675">
                        <c:v>288</c:v>
                      </c:pt>
                      <c:pt idx="1676">
                        <c:v>287</c:v>
                      </c:pt>
                      <c:pt idx="1677">
                        <c:v>288</c:v>
                      </c:pt>
                      <c:pt idx="1678">
                        <c:v>288</c:v>
                      </c:pt>
                      <c:pt idx="1679">
                        <c:v>289</c:v>
                      </c:pt>
                      <c:pt idx="1680">
                        <c:v>286</c:v>
                      </c:pt>
                      <c:pt idx="1681">
                        <c:v>286</c:v>
                      </c:pt>
                      <c:pt idx="1682">
                        <c:v>289</c:v>
                      </c:pt>
                      <c:pt idx="1683">
                        <c:v>288</c:v>
                      </c:pt>
                      <c:pt idx="1684">
                        <c:v>286</c:v>
                      </c:pt>
                      <c:pt idx="1685">
                        <c:v>287</c:v>
                      </c:pt>
                      <c:pt idx="1686">
                        <c:v>289</c:v>
                      </c:pt>
                      <c:pt idx="1687">
                        <c:v>288</c:v>
                      </c:pt>
                      <c:pt idx="1688">
                        <c:v>287</c:v>
                      </c:pt>
                      <c:pt idx="1689">
                        <c:v>287</c:v>
                      </c:pt>
                      <c:pt idx="1690">
                        <c:v>289</c:v>
                      </c:pt>
                      <c:pt idx="1691">
                        <c:v>286</c:v>
                      </c:pt>
                      <c:pt idx="1692">
                        <c:v>287</c:v>
                      </c:pt>
                      <c:pt idx="1693">
                        <c:v>289</c:v>
                      </c:pt>
                      <c:pt idx="1694">
                        <c:v>288</c:v>
                      </c:pt>
                      <c:pt idx="1695">
                        <c:v>290</c:v>
                      </c:pt>
                      <c:pt idx="1696">
                        <c:v>287</c:v>
                      </c:pt>
                      <c:pt idx="1697">
                        <c:v>287</c:v>
                      </c:pt>
                      <c:pt idx="1698">
                        <c:v>290</c:v>
                      </c:pt>
                      <c:pt idx="1699">
                        <c:v>289</c:v>
                      </c:pt>
                      <c:pt idx="1700">
                        <c:v>287</c:v>
                      </c:pt>
                      <c:pt idx="1701">
                        <c:v>287</c:v>
                      </c:pt>
                      <c:pt idx="1702">
                        <c:v>290</c:v>
                      </c:pt>
                      <c:pt idx="1703">
                        <c:v>287</c:v>
                      </c:pt>
                      <c:pt idx="1704">
                        <c:v>288</c:v>
                      </c:pt>
                      <c:pt idx="1705">
                        <c:v>289</c:v>
                      </c:pt>
                      <c:pt idx="1706">
                        <c:v>290</c:v>
                      </c:pt>
                      <c:pt idx="1707">
                        <c:v>288</c:v>
                      </c:pt>
                      <c:pt idx="1708">
                        <c:v>287</c:v>
                      </c:pt>
                      <c:pt idx="1709">
                        <c:v>288</c:v>
                      </c:pt>
                      <c:pt idx="1710">
                        <c:v>289</c:v>
                      </c:pt>
                      <c:pt idx="1711">
                        <c:v>289</c:v>
                      </c:pt>
                      <c:pt idx="1712">
                        <c:v>287</c:v>
                      </c:pt>
                      <c:pt idx="1713">
                        <c:v>288</c:v>
                      </c:pt>
                      <c:pt idx="1714">
                        <c:v>290</c:v>
                      </c:pt>
                      <c:pt idx="1715">
                        <c:v>290</c:v>
                      </c:pt>
                      <c:pt idx="1716">
                        <c:v>287</c:v>
                      </c:pt>
                      <c:pt idx="1717">
                        <c:v>289</c:v>
                      </c:pt>
                      <c:pt idx="1718">
                        <c:v>291</c:v>
                      </c:pt>
                      <c:pt idx="1719">
                        <c:v>289</c:v>
                      </c:pt>
                      <c:pt idx="1720">
                        <c:v>288</c:v>
                      </c:pt>
                      <c:pt idx="1721">
                        <c:v>289</c:v>
                      </c:pt>
                      <c:pt idx="1722">
                        <c:v>290</c:v>
                      </c:pt>
                      <c:pt idx="1723">
                        <c:v>289</c:v>
                      </c:pt>
                      <c:pt idx="1724">
                        <c:v>288</c:v>
                      </c:pt>
                      <c:pt idx="1725">
                        <c:v>290</c:v>
                      </c:pt>
                      <c:pt idx="1726">
                        <c:v>291</c:v>
                      </c:pt>
                      <c:pt idx="1727">
                        <c:v>290</c:v>
                      </c:pt>
                      <c:pt idx="1728">
                        <c:v>289</c:v>
                      </c:pt>
                      <c:pt idx="1729">
                        <c:v>289</c:v>
                      </c:pt>
                      <c:pt idx="1730">
                        <c:v>291</c:v>
                      </c:pt>
                      <c:pt idx="1731">
                        <c:v>290</c:v>
                      </c:pt>
                      <c:pt idx="1732">
                        <c:v>288</c:v>
                      </c:pt>
                      <c:pt idx="1733">
                        <c:v>290</c:v>
                      </c:pt>
                      <c:pt idx="1734">
                        <c:v>292</c:v>
                      </c:pt>
                      <c:pt idx="1735">
                        <c:v>289</c:v>
                      </c:pt>
                      <c:pt idx="1736">
                        <c:v>289</c:v>
                      </c:pt>
                      <c:pt idx="1737">
                        <c:v>291</c:v>
                      </c:pt>
                      <c:pt idx="1738">
                        <c:v>293</c:v>
                      </c:pt>
                      <c:pt idx="1739">
                        <c:v>291</c:v>
                      </c:pt>
                      <c:pt idx="1740">
                        <c:v>290</c:v>
                      </c:pt>
                      <c:pt idx="1741">
                        <c:v>294</c:v>
                      </c:pt>
                      <c:pt idx="1742">
                        <c:v>292</c:v>
                      </c:pt>
                      <c:pt idx="1743">
                        <c:v>292</c:v>
                      </c:pt>
                      <c:pt idx="1744">
                        <c:v>292</c:v>
                      </c:pt>
                      <c:pt idx="1745">
                        <c:v>293</c:v>
                      </c:pt>
                      <c:pt idx="1746">
                        <c:v>295</c:v>
                      </c:pt>
                      <c:pt idx="1747">
                        <c:v>294</c:v>
                      </c:pt>
                      <c:pt idx="1748">
                        <c:v>293</c:v>
                      </c:pt>
                      <c:pt idx="1749">
                        <c:v>294</c:v>
                      </c:pt>
                      <c:pt idx="1750">
                        <c:v>295</c:v>
                      </c:pt>
                      <c:pt idx="1751">
                        <c:v>293</c:v>
                      </c:pt>
                      <c:pt idx="1752">
                        <c:v>293</c:v>
                      </c:pt>
                      <c:pt idx="1753">
                        <c:v>293</c:v>
                      </c:pt>
                      <c:pt idx="1754">
                        <c:v>296</c:v>
                      </c:pt>
                      <c:pt idx="1755">
                        <c:v>292</c:v>
                      </c:pt>
                      <c:pt idx="1756">
                        <c:v>292</c:v>
                      </c:pt>
                      <c:pt idx="1757">
                        <c:v>295</c:v>
                      </c:pt>
                      <c:pt idx="1758">
                        <c:v>294</c:v>
                      </c:pt>
                      <c:pt idx="1759">
                        <c:v>292</c:v>
                      </c:pt>
                      <c:pt idx="1760">
                        <c:v>294</c:v>
                      </c:pt>
                      <c:pt idx="1761">
                        <c:v>293</c:v>
                      </c:pt>
                      <c:pt idx="1762">
                        <c:v>294</c:v>
                      </c:pt>
                      <c:pt idx="1763">
                        <c:v>294</c:v>
                      </c:pt>
                      <c:pt idx="1764">
                        <c:v>292</c:v>
                      </c:pt>
                      <c:pt idx="1765">
                        <c:v>294</c:v>
                      </c:pt>
                      <c:pt idx="1766">
                        <c:v>295</c:v>
                      </c:pt>
                      <c:pt idx="1767">
                        <c:v>293</c:v>
                      </c:pt>
                      <c:pt idx="1768">
                        <c:v>293</c:v>
                      </c:pt>
                      <c:pt idx="1769">
                        <c:v>294</c:v>
                      </c:pt>
                      <c:pt idx="1770">
                        <c:v>295</c:v>
                      </c:pt>
                      <c:pt idx="1771">
                        <c:v>293</c:v>
                      </c:pt>
                      <c:pt idx="1772">
                        <c:v>292</c:v>
                      </c:pt>
                      <c:pt idx="1773">
                        <c:v>295</c:v>
                      </c:pt>
                      <c:pt idx="1774">
                        <c:v>294</c:v>
                      </c:pt>
                      <c:pt idx="1775">
                        <c:v>292</c:v>
                      </c:pt>
                      <c:pt idx="1776">
                        <c:v>293</c:v>
                      </c:pt>
                      <c:pt idx="1777">
                        <c:v>294</c:v>
                      </c:pt>
                      <c:pt idx="1778">
                        <c:v>295</c:v>
                      </c:pt>
                      <c:pt idx="1779">
                        <c:v>294</c:v>
                      </c:pt>
                      <c:pt idx="1780">
                        <c:v>292</c:v>
                      </c:pt>
                      <c:pt idx="1781">
                        <c:v>294</c:v>
                      </c:pt>
                      <c:pt idx="1782">
                        <c:v>294</c:v>
                      </c:pt>
                      <c:pt idx="1783">
                        <c:v>292</c:v>
                      </c:pt>
                      <c:pt idx="1784">
                        <c:v>292</c:v>
                      </c:pt>
                      <c:pt idx="1785">
                        <c:v>293</c:v>
                      </c:pt>
                      <c:pt idx="1786">
                        <c:v>294</c:v>
                      </c:pt>
                      <c:pt idx="1787">
                        <c:v>292</c:v>
                      </c:pt>
                      <c:pt idx="1788">
                        <c:v>292</c:v>
                      </c:pt>
                      <c:pt idx="1789">
                        <c:v>295</c:v>
                      </c:pt>
                      <c:pt idx="1790">
                        <c:v>293</c:v>
                      </c:pt>
                      <c:pt idx="1791">
                        <c:v>291</c:v>
                      </c:pt>
                      <c:pt idx="1792">
                        <c:v>293</c:v>
                      </c:pt>
                      <c:pt idx="1793">
                        <c:v>293</c:v>
                      </c:pt>
                      <c:pt idx="1794">
                        <c:v>295</c:v>
                      </c:pt>
                      <c:pt idx="1795">
                        <c:v>293</c:v>
                      </c:pt>
                      <c:pt idx="1796">
                        <c:v>292</c:v>
                      </c:pt>
                      <c:pt idx="1797">
                        <c:v>293</c:v>
                      </c:pt>
                      <c:pt idx="1798">
                        <c:v>294</c:v>
                      </c:pt>
                      <c:pt idx="1799">
                        <c:v>293</c:v>
                      </c:pt>
                      <c:pt idx="1800">
                        <c:v>293</c:v>
                      </c:pt>
                      <c:pt idx="1801">
                        <c:v>295</c:v>
                      </c:pt>
                      <c:pt idx="1802">
                        <c:v>294</c:v>
                      </c:pt>
                      <c:pt idx="1803">
                        <c:v>293</c:v>
                      </c:pt>
                      <c:pt idx="1804">
                        <c:v>292</c:v>
                      </c:pt>
                      <c:pt idx="1805">
                        <c:v>297</c:v>
                      </c:pt>
                      <c:pt idx="1806">
                        <c:v>294</c:v>
                      </c:pt>
                      <c:pt idx="1807">
                        <c:v>292</c:v>
                      </c:pt>
                      <c:pt idx="1808">
                        <c:v>295</c:v>
                      </c:pt>
                      <c:pt idx="1809">
                        <c:v>294</c:v>
                      </c:pt>
                      <c:pt idx="1810">
                        <c:v>295</c:v>
                      </c:pt>
                      <c:pt idx="1811">
                        <c:v>295</c:v>
                      </c:pt>
                      <c:pt idx="1812">
                        <c:v>294</c:v>
                      </c:pt>
                      <c:pt idx="1813">
                        <c:v>297</c:v>
                      </c:pt>
                      <c:pt idx="1814">
                        <c:v>297</c:v>
                      </c:pt>
                      <c:pt idx="1815">
                        <c:v>295</c:v>
                      </c:pt>
                      <c:pt idx="1816">
                        <c:v>297</c:v>
                      </c:pt>
                      <c:pt idx="1817">
                        <c:v>298</c:v>
                      </c:pt>
                      <c:pt idx="1818">
                        <c:v>298</c:v>
                      </c:pt>
                      <c:pt idx="1819">
                        <c:v>297</c:v>
                      </c:pt>
                      <c:pt idx="1820">
                        <c:v>297</c:v>
                      </c:pt>
                      <c:pt idx="1821">
                        <c:v>301</c:v>
                      </c:pt>
                      <c:pt idx="1822">
                        <c:v>298</c:v>
                      </c:pt>
                      <c:pt idx="1823">
                        <c:v>297</c:v>
                      </c:pt>
                      <c:pt idx="1824">
                        <c:v>299</c:v>
                      </c:pt>
                      <c:pt idx="1825">
                        <c:v>299</c:v>
                      </c:pt>
                      <c:pt idx="1826">
                        <c:v>298</c:v>
                      </c:pt>
                      <c:pt idx="1827">
                        <c:v>298</c:v>
                      </c:pt>
                      <c:pt idx="1828">
                        <c:v>298</c:v>
                      </c:pt>
                      <c:pt idx="1829">
                        <c:v>300</c:v>
                      </c:pt>
                      <c:pt idx="1830">
                        <c:v>299</c:v>
                      </c:pt>
                      <c:pt idx="1831">
                        <c:v>298</c:v>
                      </c:pt>
                      <c:pt idx="1832">
                        <c:v>299</c:v>
                      </c:pt>
                      <c:pt idx="1833">
                        <c:v>300</c:v>
                      </c:pt>
                      <c:pt idx="1834">
                        <c:v>299</c:v>
                      </c:pt>
                      <c:pt idx="1835">
                        <c:v>297</c:v>
                      </c:pt>
                      <c:pt idx="1836">
                        <c:v>299</c:v>
                      </c:pt>
                      <c:pt idx="1837">
                        <c:v>300</c:v>
                      </c:pt>
                      <c:pt idx="1838">
                        <c:v>299</c:v>
                      </c:pt>
                      <c:pt idx="1839">
                        <c:v>296</c:v>
                      </c:pt>
                      <c:pt idx="1840">
                        <c:v>300</c:v>
                      </c:pt>
                      <c:pt idx="1841">
                        <c:v>300</c:v>
                      </c:pt>
                      <c:pt idx="1842">
                        <c:v>298</c:v>
                      </c:pt>
                      <c:pt idx="1843">
                        <c:v>299</c:v>
                      </c:pt>
                      <c:pt idx="1844">
                        <c:v>298</c:v>
                      </c:pt>
                      <c:pt idx="1845">
                        <c:v>301</c:v>
                      </c:pt>
                      <c:pt idx="1846">
                        <c:v>299</c:v>
                      </c:pt>
                      <c:pt idx="1847">
                        <c:v>298</c:v>
                      </c:pt>
                      <c:pt idx="1848">
                        <c:v>298</c:v>
                      </c:pt>
                      <c:pt idx="1849">
                        <c:v>299</c:v>
                      </c:pt>
                      <c:pt idx="1850">
                        <c:v>297</c:v>
                      </c:pt>
                      <c:pt idx="1851">
                        <c:v>297</c:v>
                      </c:pt>
                      <c:pt idx="1852">
                        <c:v>299</c:v>
                      </c:pt>
                      <c:pt idx="1853">
                        <c:v>301</c:v>
                      </c:pt>
                      <c:pt idx="1854">
                        <c:v>299</c:v>
                      </c:pt>
                      <c:pt idx="1855">
                        <c:v>297</c:v>
                      </c:pt>
                      <c:pt idx="1856">
                        <c:v>300</c:v>
                      </c:pt>
                      <c:pt idx="1857">
                        <c:v>300</c:v>
                      </c:pt>
                      <c:pt idx="1858">
                        <c:v>298</c:v>
                      </c:pt>
                      <c:pt idx="1859">
                        <c:v>298</c:v>
                      </c:pt>
                      <c:pt idx="1860">
                        <c:v>299</c:v>
                      </c:pt>
                      <c:pt idx="1861">
                        <c:v>300</c:v>
                      </c:pt>
                      <c:pt idx="1862">
                        <c:v>299</c:v>
                      </c:pt>
                      <c:pt idx="1863">
                        <c:v>298</c:v>
                      </c:pt>
                      <c:pt idx="1864">
                        <c:v>299</c:v>
                      </c:pt>
                      <c:pt idx="1865">
                        <c:v>300</c:v>
                      </c:pt>
                      <c:pt idx="1866">
                        <c:v>298</c:v>
                      </c:pt>
                      <c:pt idx="1867">
                        <c:v>297</c:v>
                      </c:pt>
                      <c:pt idx="1868">
                        <c:v>298</c:v>
                      </c:pt>
                      <c:pt idx="1869">
                        <c:v>301</c:v>
                      </c:pt>
                      <c:pt idx="1870">
                        <c:v>298</c:v>
                      </c:pt>
                      <c:pt idx="1871">
                        <c:v>297</c:v>
                      </c:pt>
                      <c:pt idx="1872">
                        <c:v>301</c:v>
                      </c:pt>
                      <c:pt idx="1873">
                        <c:v>300</c:v>
                      </c:pt>
                      <c:pt idx="1874">
                        <c:v>297</c:v>
                      </c:pt>
                      <c:pt idx="1875">
                        <c:v>299</c:v>
                      </c:pt>
                      <c:pt idx="1876">
                        <c:v>299</c:v>
                      </c:pt>
                      <c:pt idx="1877">
                        <c:v>300</c:v>
                      </c:pt>
                      <c:pt idx="1878">
                        <c:v>299</c:v>
                      </c:pt>
                      <c:pt idx="1879">
                        <c:v>298</c:v>
                      </c:pt>
                      <c:pt idx="1880">
                        <c:v>299</c:v>
                      </c:pt>
                      <c:pt idx="1881">
                        <c:v>300</c:v>
                      </c:pt>
                      <c:pt idx="1882">
                        <c:v>299</c:v>
                      </c:pt>
                      <c:pt idx="1883">
                        <c:v>298</c:v>
                      </c:pt>
                      <c:pt idx="1884">
                        <c:v>299</c:v>
                      </c:pt>
                      <c:pt idx="1885">
                        <c:v>301</c:v>
                      </c:pt>
                      <c:pt idx="1886">
                        <c:v>298</c:v>
                      </c:pt>
                      <c:pt idx="1887">
                        <c:v>296</c:v>
                      </c:pt>
                      <c:pt idx="1888">
                        <c:v>299</c:v>
                      </c:pt>
                      <c:pt idx="1889">
                        <c:v>299</c:v>
                      </c:pt>
                      <c:pt idx="1890">
                        <c:v>295</c:v>
                      </c:pt>
                      <c:pt idx="1891">
                        <c:v>296</c:v>
                      </c:pt>
                      <c:pt idx="1892">
                        <c:v>296</c:v>
                      </c:pt>
                      <c:pt idx="1893">
                        <c:v>296</c:v>
                      </c:pt>
                      <c:pt idx="1894">
                        <c:v>295</c:v>
                      </c:pt>
                      <c:pt idx="1895">
                        <c:v>293</c:v>
                      </c:pt>
                      <c:pt idx="1896">
                        <c:v>294</c:v>
                      </c:pt>
                      <c:pt idx="1897">
                        <c:v>294</c:v>
                      </c:pt>
                      <c:pt idx="1898">
                        <c:v>292</c:v>
                      </c:pt>
                      <c:pt idx="1899">
                        <c:v>292</c:v>
                      </c:pt>
                      <c:pt idx="1900">
                        <c:v>293</c:v>
                      </c:pt>
                      <c:pt idx="1901">
                        <c:v>294</c:v>
                      </c:pt>
                      <c:pt idx="1902">
                        <c:v>292</c:v>
                      </c:pt>
                      <c:pt idx="1903">
                        <c:v>290</c:v>
                      </c:pt>
                      <c:pt idx="1904">
                        <c:v>294</c:v>
                      </c:pt>
                      <c:pt idx="1905">
                        <c:v>293</c:v>
                      </c:pt>
                      <c:pt idx="1906">
                        <c:v>291</c:v>
                      </c:pt>
                      <c:pt idx="1907">
                        <c:v>292</c:v>
                      </c:pt>
                      <c:pt idx="1908">
                        <c:v>293</c:v>
                      </c:pt>
                      <c:pt idx="1909">
                        <c:v>293</c:v>
                      </c:pt>
                      <c:pt idx="1910">
                        <c:v>292</c:v>
                      </c:pt>
                      <c:pt idx="1911">
                        <c:v>291</c:v>
                      </c:pt>
                      <c:pt idx="1912">
                        <c:v>292</c:v>
                      </c:pt>
                      <c:pt idx="1913">
                        <c:v>292</c:v>
                      </c:pt>
                      <c:pt idx="1914">
                        <c:v>292</c:v>
                      </c:pt>
                      <c:pt idx="1915">
                        <c:v>291</c:v>
                      </c:pt>
                      <c:pt idx="1916">
                        <c:v>293</c:v>
                      </c:pt>
                      <c:pt idx="1917">
                        <c:v>293</c:v>
                      </c:pt>
                      <c:pt idx="1918">
                        <c:v>292</c:v>
                      </c:pt>
                      <c:pt idx="1919">
                        <c:v>291</c:v>
                      </c:pt>
                      <c:pt idx="1920">
                        <c:v>294</c:v>
                      </c:pt>
                      <c:pt idx="1921">
                        <c:v>292</c:v>
                      </c:pt>
                      <c:pt idx="1922">
                        <c:v>291</c:v>
                      </c:pt>
                      <c:pt idx="1923">
                        <c:v>291</c:v>
                      </c:pt>
                      <c:pt idx="1924">
                        <c:v>293</c:v>
                      </c:pt>
                      <c:pt idx="1925">
                        <c:v>293</c:v>
                      </c:pt>
                      <c:pt idx="1926">
                        <c:v>292</c:v>
                      </c:pt>
                      <c:pt idx="1927">
                        <c:v>291</c:v>
                      </c:pt>
                      <c:pt idx="1928">
                        <c:v>293</c:v>
                      </c:pt>
                      <c:pt idx="1929">
                        <c:v>292</c:v>
                      </c:pt>
                      <c:pt idx="1930">
                        <c:v>291</c:v>
                      </c:pt>
                      <c:pt idx="1931">
                        <c:v>292</c:v>
                      </c:pt>
                      <c:pt idx="1932">
                        <c:v>292</c:v>
                      </c:pt>
                      <c:pt idx="1933">
                        <c:v>293</c:v>
                      </c:pt>
                      <c:pt idx="1934">
                        <c:v>290</c:v>
                      </c:pt>
                      <c:pt idx="1935">
                        <c:v>291</c:v>
                      </c:pt>
                      <c:pt idx="1936">
                        <c:v>295</c:v>
                      </c:pt>
                      <c:pt idx="1937">
                        <c:v>293</c:v>
                      </c:pt>
                      <c:pt idx="1938">
                        <c:v>291</c:v>
                      </c:pt>
                      <c:pt idx="1939">
                        <c:v>293</c:v>
                      </c:pt>
                      <c:pt idx="1940">
                        <c:v>293</c:v>
                      </c:pt>
                      <c:pt idx="1941">
                        <c:v>292</c:v>
                      </c:pt>
                      <c:pt idx="1942">
                        <c:v>292</c:v>
                      </c:pt>
                      <c:pt idx="1943">
                        <c:v>290</c:v>
                      </c:pt>
                      <c:pt idx="1944">
                        <c:v>293</c:v>
                      </c:pt>
                      <c:pt idx="1945">
                        <c:v>292</c:v>
                      </c:pt>
                      <c:pt idx="1946">
                        <c:v>291</c:v>
                      </c:pt>
                      <c:pt idx="1947">
                        <c:v>292</c:v>
                      </c:pt>
                      <c:pt idx="1948">
                        <c:v>293</c:v>
                      </c:pt>
                      <c:pt idx="1949">
                        <c:v>293</c:v>
                      </c:pt>
                      <c:pt idx="1950">
                        <c:v>291</c:v>
                      </c:pt>
                      <c:pt idx="1951">
                        <c:v>290</c:v>
                      </c:pt>
                      <c:pt idx="1952">
                        <c:v>293</c:v>
                      </c:pt>
                      <c:pt idx="1953">
                        <c:v>292</c:v>
                      </c:pt>
                      <c:pt idx="1954">
                        <c:v>289</c:v>
                      </c:pt>
                      <c:pt idx="1955">
                        <c:v>292</c:v>
                      </c:pt>
                      <c:pt idx="1956">
                        <c:v>293</c:v>
                      </c:pt>
                      <c:pt idx="1957">
                        <c:v>292</c:v>
                      </c:pt>
                      <c:pt idx="1958">
                        <c:v>292</c:v>
                      </c:pt>
                      <c:pt idx="1959">
                        <c:v>291</c:v>
                      </c:pt>
                      <c:pt idx="1960">
                        <c:v>293</c:v>
                      </c:pt>
                      <c:pt idx="1961">
                        <c:v>292</c:v>
                      </c:pt>
                      <c:pt idx="1962">
                        <c:v>291</c:v>
                      </c:pt>
                      <c:pt idx="1963">
                        <c:v>292</c:v>
                      </c:pt>
                      <c:pt idx="1964">
                        <c:v>293</c:v>
                      </c:pt>
                      <c:pt idx="1965">
                        <c:v>292</c:v>
                      </c:pt>
                      <c:pt idx="1966">
                        <c:v>291</c:v>
                      </c:pt>
                      <c:pt idx="1967">
                        <c:v>292</c:v>
                      </c:pt>
                      <c:pt idx="1968">
                        <c:v>294</c:v>
                      </c:pt>
                      <c:pt idx="1969">
                        <c:v>291</c:v>
                      </c:pt>
                      <c:pt idx="1970">
                        <c:v>290</c:v>
                      </c:pt>
                      <c:pt idx="1971">
                        <c:v>293</c:v>
                      </c:pt>
                      <c:pt idx="1972">
                        <c:v>293</c:v>
                      </c:pt>
                      <c:pt idx="1973">
                        <c:v>291</c:v>
                      </c:pt>
                      <c:pt idx="1974">
                        <c:v>292</c:v>
                      </c:pt>
                      <c:pt idx="1975">
                        <c:v>292</c:v>
                      </c:pt>
                      <c:pt idx="1976">
                        <c:v>292</c:v>
                      </c:pt>
                      <c:pt idx="1977">
                        <c:v>291</c:v>
                      </c:pt>
                      <c:pt idx="1978">
                        <c:v>291</c:v>
                      </c:pt>
                      <c:pt idx="1979">
                        <c:v>293</c:v>
                      </c:pt>
                      <c:pt idx="1980">
                        <c:v>293</c:v>
                      </c:pt>
                      <c:pt idx="1981">
                        <c:v>292</c:v>
                      </c:pt>
                      <c:pt idx="1982">
                        <c:v>291</c:v>
                      </c:pt>
                      <c:pt idx="1983">
                        <c:v>292</c:v>
                      </c:pt>
                      <c:pt idx="1984">
                        <c:v>295</c:v>
                      </c:pt>
                      <c:pt idx="1985">
                        <c:v>292</c:v>
                      </c:pt>
                      <c:pt idx="1986">
                        <c:v>290</c:v>
                      </c:pt>
                      <c:pt idx="1987">
                        <c:v>292</c:v>
                      </c:pt>
                      <c:pt idx="1988">
                        <c:v>293</c:v>
                      </c:pt>
                      <c:pt idx="1989">
                        <c:v>292</c:v>
                      </c:pt>
                      <c:pt idx="1990">
                        <c:v>292</c:v>
                      </c:pt>
                      <c:pt idx="1991">
                        <c:v>293</c:v>
                      </c:pt>
                      <c:pt idx="1992">
                        <c:v>293</c:v>
                      </c:pt>
                      <c:pt idx="1993">
                        <c:v>292</c:v>
                      </c:pt>
                      <c:pt idx="1994">
                        <c:v>291</c:v>
                      </c:pt>
                      <c:pt idx="1995">
                        <c:v>293</c:v>
                      </c:pt>
                      <c:pt idx="1996">
                        <c:v>292</c:v>
                      </c:pt>
                      <c:pt idx="1997">
                        <c:v>292</c:v>
                      </c:pt>
                      <c:pt idx="1998">
                        <c:v>291</c:v>
                      </c:pt>
                      <c:pt idx="1999">
                        <c:v>292</c:v>
                      </c:pt>
                      <c:pt idx="2000">
                        <c:v>296</c:v>
                      </c:pt>
                      <c:pt idx="2001">
                        <c:v>292</c:v>
                      </c:pt>
                      <c:pt idx="2002">
                        <c:v>290</c:v>
                      </c:pt>
                      <c:pt idx="2003">
                        <c:v>294</c:v>
                      </c:pt>
                      <c:pt idx="2004">
                        <c:v>293</c:v>
                      </c:pt>
                      <c:pt idx="2005">
                        <c:v>290</c:v>
                      </c:pt>
                      <c:pt idx="2006">
                        <c:v>292</c:v>
                      </c:pt>
                      <c:pt idx="2007">
                        <c:v>292</c:v>
                      </c:pt>
                      <c:pt idx="2008">
                        <c:v>293</c:v>
                      </c:pt>
                      <c:pt idx="2009">
                        <c:v>292</c:v>
                      </c:pt>
                      <c:pt idx="2010">
                        <c:v>291</c:v>
                      </c:pt>
                      <c:pt idx="2011">
                        <c:v>294</c:v>
                      </c:pt>
                      <c:pt idx="2012">
                        <c:v>293</c:v>
                      </c:pt>
                      <c:pt idx="2013">
                        <c:v>292</c:v>
                      </c:pt>
                      <c:pt idx="2014">
                        <c:v>292</c:v>
                      </c:pt>
                      <c:pt idx="2015">
                        <c:v>293</c:v>
                      </c:pt>
                      <c:pt idx="2016">
                        <c:v>294</c:v>
                      </c:pt>
                      <c:pt idx="2017">
                        <c:v>292</c:v>
                      </c:pt>
                      <c:pt idx="2018">
                        <c:v>290</c:v>
                      </c:pt>
                      <c:pt idx="2019">
                        <c:v>294</c:v>
                      </c:pt>
                      <c:pt idx="2020">
                        <c:v>294</c:v>
                      </c:pt>
                      <c:pt idx="2021">
                        <c:v>291</c:v>
                      </c:pt>
                      <c:pt idx="2022">
                        <c:v>293</c:v>
                      </c:pt>
                      <c:pt idx="2023">
                        <c:v>293</c:v>
                      </c:pt>
                      <c:pt idx="2024">
                        <c:v>293</c:v>
                      </c:pt>
                      <c:pt idx="2025">
                        <c:v>292</c:v>
                      </c:pt>
                      <c:pt idx="2026">
                        <c:v>292</c:v>
                      </c:pt>
                      <c:pt idx="2027">
                        <c:v>294</c:v>
                      </c:pt>
                      <c:pt idx="2028">
                        <c:v>294</c:v>
                      </c:pt>
                      <c:pt idx="2029">
                        <c:v>293</c:v>
                      </c:pt>
                      <c:pt idx="2030">
                        <c:v>293</c:v>
                      </c:pt>
                      <c:pt idx="2031">
                        <c:v>294</c:v>
                      </c:pt>
                      <c:pt idx="2032">
                        <c:v>295</c:v>
                      </c:pt>
                      <c:pt idx="2033">
                        <c:v>292</c:v>
                      </c:pt>
                      <c:pt idx="2034">
                        <c:v>291</c:v>
                      </c:pt>
                      <c:pt idx="2035">
                        <c:v>294</c:v>
                      </c:pt>
                      <c:pt idx="2036">
                        <c:v>293</c:v>
                      </c:pt>
                      <c:pt idx="2037">
                        <c:v>291</c:v>
                      </c:pt>
                      <c:pt idx="2038">
                        <c:v>292</c:v>
                      </c:pt>
                      <c:pt idx="2039">
                        <c:v>294</c:v>
                      </c:pt>
                      <c:pt idx="2040">
                        <c:v>291</c:v>
                      </c:pt>
                      <c:pt idx="2041">
                        <c:v>291</c:v>
                      </c:pt>
                      <c:pt idx="2042">
                        <c:v>293</c:v>
                      </c:pt>
                      <c:pt idx="2043">
                        <c:v>294</c:v>
                      </c:pt>
                      <c:pt idx="2044">
                        <c:v>293</c:v>
                      </c:pt>
                      <c:pt idx="2045">
                        <c:v>293</c:v>
                      </c:pt>
                      <c:pt idx="2046">
                        <c:v>293</c:v>
                      </c:pt>
                      <c:pt idx="2047">
                        <c:v>293</c:v>
                      </c:pt>
                      <c:pt idx="2048">
                        <c:v>294</c:v>
                      </c:pt>
                      <c:pt idx="2049">
                        <c:v>292</c:v>
                      </c:pt>
                      <c:pt idx="2050">
                        <c:v>291</c:v>
                      </c:pt>
                      <c:pt idx="2051">
                        <c:v>294</c:v>
                      </c:pt>
                      <c:pt idx="2052">
                        <c:v>292</c:v>
                      </c:pt>
                      <c:pt idx="2053">
                        <c:v>291</c:v>
                      </c:pt>
                      <c:pt idx="2054">
                        <c:v>292</c:v>
                      </c:pt>
                      <c:pt idx="2055">
                        <c:v>293</c:v>
                      </c:pt>
                      <c:pt idx="2056">
                        <c:v>293</c:v>
                      </c:pt>
                      <c:pt idx="2057">
                        <c:v>292</c:v>
                      </c:pt>
                      <c:pt idx="2058">
                        <c:v>292</c:v>
                      </c:pt>
                      <c:pt idx="2059">
                        <c:v>294</c:v>
                      </c:pt>
                      <c:pt idx="2060">
                        <c:v>292</c:v>
                      </c:pt>
                      <c:pt idx="2061">
                        <c:v>291</c:v>
                      </c:pt>
                      <c:pt idx="2062">
                        <c:v>293</c:v>
                      </c:pt>
                      <c:pt idx="2063">
                        <c:v>293</c:v>
                      </c:pt>
                      <c:pt idx="2064">
                        <c:v>294</c:v>
                      </c:pt>
                      <c:pt idx="2065">
                        <c:v>292</c:v>
                      </c:pt>
                      <c:pt idx="2066">
                        <c:v>291</c:v>
                      </c:pt>
                      <c:pt idx="2067">
                        <c:v>294</c:v>
                      </c:pt>
                      <c:pt idx="2068">
                        <c:v>293</c:v>
                      </c:pt>
                      <c:pt idx="2069">
                        <c:v>290</c:v>
                      </c:pt>
                      <c:pt idx="2070">
                        <c:v>292</c:v>
                      </c:pt>
                      <c:pt idx="2071">
                        <c:v>293</c:v>
                      </c:pt>
                      <c:pt idx="2072">
                        <c:v>292</c:v>
                      </c:pt>
                      <c:pt idx="2073">
                        <c:v>291</c:v>
                      </c:pt>
                      <c:pt idx="2074">
                        <c:v>292</c:v>
                      </c:pt>
                      <c:pt idx="2075">
                        <c:v>293</c:v>
                      </c:pt>
                      <c:pt idx="2076">
                        <c:v>292</c:v>
                      </c:pt>
                      <c:pt idx="2077">
                        <c:v>291</c:v>
                      </c:pt>
                      <c:pt idx="2078">
                        <c:v>292</c:v>
                      </c:pt>
                      <c:pt idx="2079">
                        <c:v>293</c:v>
                      </c:pt>
                      <c:pt idx="2080">
                        <c:v>293</c:v>
                      </c:pt>
                      <c:pt idx="2081">
                        <c:v>292</c:v>
                      </c:pt>
                      <c:pt idx="2082">
                        <c:v>290</c:v>
                      </c:pt>
                      <c:pt idx="2083">
                        <c:v>294</c:v>
                      </c:pt>
                      <c:pt idx="2084">
                        <c:v>293</c:v>
                      </c:pt>
                      <c:pt idx="2085">
                        <c:v>290</c:v>
                      </c:pt>
                      <c:pt idx="2086">
                        <c:v>293</c:v>
                      </c:pt>
                      <c:pt idx="2087">
                        <c:v>294</c:v>
                      </c:pt>
                      <c:pt idx="2088">
                        <c:v>292</c:v>
                      </c:pt>
                      <c:pt idx="2089">
                        <c:v>291</c:v>
                      </c:pt>
                      <c:pt idx="2090">
                        <c:v>293</c:v>
                      </c:pt>
                      <c:pt idx="2091">
                        <c:v>294</c:v>
                      </c:pt>
                      <c:pt idx="2092">
                        <c:v>292</c:v>
                      </c:pt>
                      <c:pt idx="2093">
                        <c:v>290</c:v>
                      </c:pt>
                      <c:pt idx="2094">
                        <c:v>293</c:v>
                      </c:pt>
                      <c:pt idx="2095">
                        <c:v>294</c:v>
                      </c:pt>
                      <c:pt idx="2096">
                        <c:v>292</c:v>
                      </c:pt>
                      <c:pt idx="2097">
                        <c:v>292</c:v>
                      </c:pt>
                      <c:pt idx="2098">
                        <c:v>292</c:v>
                      </c:pt>
                      <c:pt idx="2099">
                        <c:v>294</c:v>
                      </c:pt>
                      <c:pt idx="2100">
                        <c:v>293</c:v>
                      </c:pt>
                      <c:pt idx="2101">
                        <c:v>291</c:v>
                      </c:pt>
                      <c:pt idx="2102">
                        <c:v>294</c:v>
                      </c:pt>
                      <c:pt idx="2103">
                        <c:v>294</c:v>
                      </c:pt>
                      <c:pt idx="2104">
                        <c:v>292</c:v>
                      </c:pt>
                      <c:pt idx="2105">
                        <c:v>291</c:v>
                      </c:pt>
                      <c:pt idx="2106">
                        <c:v>294</c:v>
                      </c:pt>
                      <c:pt idx="2107">
                        <c:v>294</c:v>
                      </c:pt>
                      <c:pt idx="2108">
                        <c:v>293</c:v>
                      </c:pt>
                      <c:pt idx="2109">
                        <c:v>294</c:v>
                      </c:pt>
                      <c:pt idx="2110">
                        <c:v>296</c:v>
                      </c:pt>
                      <c:pt idx="2111">
                        <c:v>297</c:v>
                      </c:pt>
                      <c:pt idx="2112">
                        <c:v>297</c:v>
                      </c:pt>
                      <c:pt idx="2113">
                        <c:v>296</c:v>
                      </c:pt>
                      <c:pt idx="2114">
                        <c:v>297</c:v>
                      </c:pt>
                      <c:pt idx="2115">
                        <c:v>301</c:v>
                      </c:pt>
                      <c:pt idx="2116">
                        <c:v>299</c:v>
                      </c:pt>
                      <c:pt idx="2117">
                        <c:v>297</c:v>
                      </c:pt>
                      <c:pt idx="2118">
                        <c:v>300</c:v>
                      </c:pt>
                      <c:pt idx="2119">
                        <c:v>300</c:v>
                      </c:pt>
                      <c:pt idx="2120">
                        <c:v>298</c:v>
                      </c:pt>
                      <c:pt idx="2121">
                        <c:v>299</c:v>
                      </c:pt>
                      <c:pt idx="2122">
                        <c:v>300</c:v>
                      </c:pt>
                      <c:pt idx="2123">
                        <c:v>300</c:v>
                      </c:pt>
                      <c:pt idx="2124">
                        <c:v>297</c:v>
                      </c:pt>
                      <c:pt idx="2125">
                        <c:v>298</c:v>
                      </c:pt>
                      <c:pt idx="2126">
                        <c:v>300</c:v>
                      </c:pt>
                      <c:pt idx="2127">
                        <c:v>300</c:v>
                      </c:pt>
                      <c:pt idx="2128">
                        <c:v>299</c:v>
                      </c:pt>
                      <c:pt idx="2129">
                        <c:v>298</c:v>
                      </c:pt>
                      <c:pt idx="2130">
                        <c:v>299</c:v>
                      </c:pt>
                      <c:pt idx="2131">
                        <c:v>300</c:v>
                      </c:pt>
                      <c:pt idx="2132">
                        <c:v>299</c:v>
                      </c:pt>
                      <c:pt idx="2133">
                        <c:v>297</c:v>
                      </c:pt>
                      <c:pt idx="2134">
                        <c:v>301</c:v>
                      </c:pt>
                      <c:pt idx="2135">
                        <c:v>299</c:v>
                      </c:pt>
                      <c:pt idx="2136">
                        <c:v>298</c:v>
                      </c:pt>
                      <c:pt idx="2137">
                        <c:v>298</c:v>
                      </c:pt>
                      <c:pt idx="2138">
                        <c:v>300</c:v>
                      </c:pt>
                      <c:pt idx="2139">
                        <c:v>300</c:v>
                      </c:pt>
                      <c:pt idx="2140">
                        <c:v>298</c:v>
                      </c:pt>
                      <c:pt idx="2141">
                        <c:v>298</c:v>
                      </c:pt>
                      <c:pt idx="2142">
                        <c:v>300</c:v>
                      </c:pt>
                      <c:pt idx="2143">
                        <c:v>299</c:v>
                      </c:pt>
                      <c:pt idx="2144">
                        <c:v>297</c:v>
                      </c:pt>
                      <c:pt idx="2145">
                        <c:v>297</c:v>
                      </c:pt>
                      <c:pt idx="2146">
                        <c:v>296</c:v>
                      </c:pt>
                      <c:pt idx="2147">
                        <c:v>298</c:v>
                      </c:pt>
                      <c:pt idx="2148">
                        <c:v>295</c:v>
                      </c:pt>
                      <c:pt idx="2149">
                        <c:v>293</c:v>
                      </c:pt>
                      <c:pt idx="2150">
                        <c:v>296</c:v>
                      </c:pt>
                      <c:pt idx="2151">
                        <c:v>295</c:v>
                      </c:pt>
                      <c:pt idx="2152">
                        <c:v>292</c:v>
                      </c:pt>
                      <c:pt idx="2153">
                        <c:v>292</c:v>
                      </c:pt>
                      <c:pt idx="2154">
                        <c:v>294</c:v>
                      </c:pt>
                      <c:pt idx="2155">
                        <c:v>293</c:v>
                      </c:pt>
                      <c:pt idx="2156">
                        <c:v>292</c:v>
                      </c:pt>
                      <c:pt idx="2157">
                        <c:v>292</c:v>
                      </c:pt>
                      <c:pt idx="2158">
                        <c:v>293</c:v>
                      </c:pt>
                      <c:pt idx="2159">
                        <c:v>293</c:v>
                      </c:pt>
                      <c:pt idx="2160">
                        <c:v>292</c:v>
                      </c:pt>
                      <c:pt idx="2161">
                        <c:v>292</c:v>
                      </c:pt>
                      <c:pt idx="2162">
                        <c:v>293</c:v>
                      </c:pt>
                      <c:pt idx="2163">
                        <c:v>294</c:v>
                      </c:pt>
                      <c:pt idx="2164">
                        <c:v>292</c:v>
                      </c:pt>
                      <c:pt idx="2165">
                        <c:v>291</c:v>
                      </c:pt>
                      <c:pt idx="2166">
                        <c:v>294</c:v>
                      </c:pt>
                      <c:pt idx="2167">
                        <c:v>293</c:v>
                      </c:pt>
                      <c:pt idx="2168">
                        <c:v>291</c:v>
                      </c:pt>
                      <c:pt idx="2169">
                        <c:v>292</c:v>
                      </c:pt>
                      <c:pt idx="2170">
                        <c:v>294</c:v>
                      </c:pt>
                      <c:pt idx="2171">
                        <c:v>292</c:v>
                      </c:pt>
                      <c:pt idx="2172">
                        <c:v>292</c:v>
                      </c:pt>
                      <c:pt idx="2173">
                        <c:v>292</c:v>
                      </c:pt>
                      <c:pt idx="2174">
                        <c:v>293</c:v>
                      </c:pt>
                      <c:pt idx="2175">
                        <c:v>292</c:v>
                      </c:pt>
                      <c:pt idx="2176">
                        <c:v>292</c:v>
                      </c:pt>
                      <c:pt idx="2177">
                        <c:v>291</c:v>
                      </c:pt>
                      <c:pt idx="2178">
                        <c:v>294</c:v>
                      </c:pt>
                      <c:pt idx="2179">
                        <c:v>294</c:v>
                      </c:pt>
                      <c:pt idx="2180">
                        <c:v>292</c:v>
                      </c:pt>
                      <c:pt idx="2181">
                        <c:v>292</c:v>
                      </c:pt>
                      <c:pt idx="2182">
                        <c:v>295</c:v>
                      </c:pt>
                      <c:pt idx="2183">
                        <c:v>293</c:v>
                      </c:pt>
                      <c:pt idx="2184">
                        <c:v>291</c:v>
                      </c:pt>
                      <c:pt idx="2185">
                        <c:v>293</c:v>
                      </c:pt>
                      <c:pt idx="2186">
                        <c:v>294</c:v>
                      </c:pt>
                      <c:pt idx="2187">
                        <c:v>293</c:v>
                      </c:pt>
                      <c:pt idx="2188">
                        <c:v>292</c:v>
                      </c:pt>
                      <c:pt idx="2189">
                        <c:v>291</c:v>
                      </c:pt>
                      <c:pt idx="2190">
                        <c:v>296</c:v>
                      </c:pt>
                      <c:pt idx="2191">
                        <c:v>293</c:v>
                      </c:pt>
                      <c:pt idx="2192">
                        <c:v>292</c:v>
                      </c:pt>
                      <c:pt idx="2193">
                        <c:v>293</c:v>
                      </c:pt>
                      <c:pt idx="2194">
                        <c:v>294</c:v>
                      </c:pt>
                      <c:pt idx="2195">
                        <c:v>294</c:v>
                      </c:pt>
                      <c:pt idx="2196">
                        <c:v>292</c:v>
                      </c:pt>
                      <c:pt idx="2197">
                        <c:v>292</c:v>
                      </c:pt>
                      <c:pt idx="2198">
                        <c:v>295</c:v>
                      </c:pt>
                      <c:pt idx="2199">
                        <c:v>294</c:v>
                      </c:pt>
                      <c:pt idx="2200">
                        <c:v>291</c:v>
                      </c:pt>
                      <c:pt idx="2201">
                        <c:v>294</c:v>
                      </c:pt>
                      <c:pt idx="2202">
                        <c:v>294</c:v>
                      </c:pt>
                      <c:pt idx="2203">
                        <c:v>293</c:v>
                      </c:pt>
                      <c:pt idx="2204">
                        <c:v>293</c:v>
                      </c:pt>
                      <c:pt idx="2205">
                        <c:v>293</c:v>
                      </c:pt>
                      <c:pt idx="2206">
                        <c:v>294</c:v>
                      </c:pt>
                      <c:pt idx="2207">
                        <c:v>293</c:v>
                      </c:pt>
                      <c:pt idx="2208">
                        <c:v>291</c:v>
                      </c:pt>
                      <c:pt idx="2209">
                        <c:v>293</c:v>
                      </c:pt>
                      <c:pt idx="2210">
                        <c:v>294</c:v>
                      </c:pt>
                      <c:pt idx="2211">
                        <c:v>293</c:v>
                      </c:pt>
                      <c:pt idx="2212">
                        <c:v>293</c:v>
                      </c:pt>
                      <c:pt idx="2213">
                        <c:v>292</c:v>
                      </c:pt>
                      <c:pt idx="2214">
                        <c:v>295</c:v>
                      </c:pt>
                      <c:pt idx="2215">
                        <c:v>293</c:v>
                      </c:pt>
                      <c:pt idx="2216">
                        <c:v>291</c:v>
                      </c:pt>
                      <c:pt idx="2217">
                        <c:v>294</c:v>
                      </c:pt>
                      <c:pt idx="2218">
                        <c:v>294</c:v>
                      </c:pt>
                      <c:pt idx="2219">
                        <c:v>291</c:v>
                      </c:pt>
                      <c:pt idx="2220">
                        <c:v>293</c:v>
                      </c:pt>
                      <c:pt idx="2221">
                        <c:v>293</c:v>
                      </c:pt>
                      <c:pt idx="2222">
                        <c:v>294</c:v>
                      </c:pt>
                      <c:pt idx="2223">
                        <c:v>293</c:v>
                      </c:pt>
                      <c:pt idx="2224">
                        <c:v>291</c:v>
                      </c:pt>
                      <c:pt idx="2225">
                        <c:v>293</c:v>
                      </c:pt>
                      <c:pt idx="2226">
                        <c:v>293</c:v>
                      </c:pt>
                      <c:pt idx="2227">
                        <c:v>293</c:v>
                      </c:pt>
                      <c:pt idx="2228">
                        <c:v>291</c:v>
                      </c:pt>
                      <c:pt idx="2229">
                        <c:v>292</c:v>
                      </c:pt>
                      <c:pt idx="2230">
                        <c:v>293</c:v>
                      </c:pt>
                      <c:pt idx="2231">
                        <c:v>293</c:v>
                      </c:pt>
                      <c:pt idx="2232">
                        <c:v>290</c:v>
                      </c:pt>
                      <c:pt idx="2233">
                        <c:v>293</c:v>
                      </c:pt>
                      <c:pt idx="2234">
                        <c:v>295</c:v>
                      </c:pt>
                      <c:pt idx="2235">
                        <c:v>291</c:v>
                      </c:pt>
                      <c:pt idx="2236">
                        <c:v>292</c:v>
                      </c:pt>
                      <c:pt idx="2237">
                        <c:v>293</c:v>
                      </c:pt>
                      <c:pt idx="2238">
                        <c:v>294</c:v>
                      </c:pt>
                      <c:pt idx="2239">
                        <c:v>292</c:v>
                      </c:pt>
                      <c:pt idx="2240">
                        <c:v>292</c:v>
                      </c:pt>
                      <c:pt idx="2241">
                        <c:v>293</c:v>
                      </c:pt>
                      <c:pt idx="2242">
                        <c:v>294</c:v>
                      </c:pt>
                      <c:pt idx="2243">
                        <c:v>293</c:v>
                      </c:pt>
                      <c:pt idx="2244">
                        <c:v>292</c:v>
                      </c:pt>
                      <c:pt idx="2245">
                        <c:v>293</c:v>
                      </c:pt>
                      <c:pt idx="2246">
                        <c:v>294</c:v>
                      </c:pt>
                      <c:pt idx="2247">
                        <c:v>292</c:v>
                      </c:pt>
                      <c:pt idx="2248">
                        <c:v>291</c:v>
                      </c:pt>
                      <c:pt idx="2249">
                        <c:v>294</c:v>
                      </c:pt>
                      <c:pt idx="2250">
                        <c:v>294</c:v>
                      </c:pt>
                      <c:pt idx="2251">
                        <c:v>291</c:v>
                      </c:pt>
                      <c:pt idx="2252">
                        <c:v>293</c:v>
                      </c:pt>
                      <c:pt idx="2253">
                        <c:v>294</c:v>
                      </c:pt>
                      <c:pt idx="2254">
                        <c:v>294</c:v>
                      </c:pt>
                      <c:pt idx="2255">
                        <c:v>293</c:v>
                      </c:pt>
                      <c:pt idx="2256">
                        <c:v>292</c:v>
                      </c:pt>
                      <c:pt idx="2257">
                        <c:v>294</c:v>
                      </c:pt>
                      <c:pt idx="2258">
                        <c:v>293</c:v>
                      </c:pt>
                      <c:pt idx="2259">
                        <c:v>292</c:v>
                      </c:pt>
                      <c:pt idx="2260">
                        <c:v>292</c:v>
                      </c:pt>
                      <c:pt idx="2261">
                        <c:v>292</c:v>
                      </c:pt>
                      <c:pt idx="2262">
                        <c:v>295</c:v>
                      </c:pt>
                      <c:pt idx="2263">
                        <c:v>293</c:v>
                      </c:pt>
                      <c:pt idx="2264">
                        <c:v>290</c:v>
                      </c:pt>
                      <c:pt idx="2265">
                        <c:v>294</c:v>
                      </c:pt>
                      <c:pt idx="2266">
                        <c:v>294</c:v>
                      </c:pt>
                      <c:pt idx="2267">
                        <c:v>291</c:v>
                      </c:pt>
                      <c:pt idx="2268">
                        <c:v>293</c:v>
                      </c:pt>
                      <c:pt idx="2269">
                        <c:v>295</c:v>
                      </c:pt>
                      <c:pt idx="2270">
                        <c:v>294</c:v>
                      </c:pt>
                      <c:pt idx="2271">
                        <c:v>293</c:v>
                      </c:pt>
                      <c:pt idx="2272">
                        <c:v>292</c:v>
                      </c:pt>
                      <c:pt idx="2273">
                        <c:v>294</c:v>
                      </c:pt>
                      <c:pt idx="2274">
                        <c:v>294</c:v>
                      </c:pt>
                      <c:pt idx="2275">
                        <c:v>293</c:v>
                      </c:pt>
                      <c:pt idx="2276">
                        <c:v>294</c:v>
                      </c:pt>
                      <c:pt idx="2277">
                        <c:v>293</c:v>
                      </c:pt>
                      <c:pt idx="2278">
                        <c:v>295</c:v>
                      </c:pt>
                      <c:pt idx="2279">
                        <c:v>292</c:v>
                      </c:pt>
                      <c:pt idx="2280">
                        <c:v>291</c:v>
                      </c:pt>
                      <c:pt idx="2281">
                        <c:v>294</c:v>
                      </c:pt>
                      <c:pt idx="2282">
                        <c:v>294</c:v>
                      </c:pt>
                      <c:pt idx="2283">
                        <c:v>291</c:v>
                      </c:pt>
                      <c:pt idx="2284">
                        <c:v>293</c:v>
                      </c:pt>
                      <c:pt idx="2285">
                        <c:v>296</c:v>
                      </c:pt>
                      <c:pt idx="2286">
                        <c:v>294</c:v>
                      </c:pt>
                      <c:pt idx="2287">
                        <c:v>293</c:v>
                      </c:pt>
                      <c:pt idx="2288">
                        <c:v>293</c:v>
                      </c:pt>
                      <c:pt idx="2289">
                        <c:v>295</c:v>
                      </c:pt>
                      <c:pt idx="2290">
                        <c:v>294</c:v>
                      </c:pt>
                      <c:pt idx="2291">
                        <c:v>293</c:v>
                      </c:pt>
                      <c:pt idx="2292">
                        <c:v>294</c:v>
                      </c:pt>
                      <c:pt idx="2293">
                        <c:v>294</c:v>
                      </c:pt>
                      <c:pt idx="2294">
                        <c:v>295</c:v>
                      </c:pt>
                      <c:pt idx="2295">
                        <c:v>293</c:v>
                      </c:pt>
                      <c:pt idx="2296">
                        <c:v>293</c:v>
                      </c:pt>
                      <c:pt idx="2297">
                        <c:v>296</c:v>
                      </c:pt>
                      <c:pt idx="2298">
                        <c:v>297</c:v>
                      </c:pt>
                      <c:pt idx="2299">
                        <c:v>296</c:v>
                      </c:pt>
                      <c:pt idx="2300">
                        <c:v>298</c:v>
                      </c:pt>
                      <c:pt idx="2301">
                        <c:v>298</c:v>
                      </c:pt>
                      <c:pt idx="2302">
                        <c:v>298</c:v>
                      </c:pt>
                      <c:pt idx="2303">
                        <c:v>296</c:v>
                      </c:pt>
                      <c:pt idx="2304">
                        <c:v>297</c:v>
                      </c:pt>
                      <c:pt idx="2305">
                        <c:v>300</c:v>
                      </c:pt>
                      <c:pt idx="2306">
                        <c:v>298</c:v>
                      </c:pt>
                      <c:pt idx="2307">
                        <c:v>298</c:v>
                      </c:pt>
                      <c:pt idx="2308">
                        <c:v>298</c:v>
                      </c:pt>
                      <c:pt idx="2309">
                        <c:v>299</c:v>
                      </c:pt>
                      <c:pt idx="2310">
                        <c:v>299</c:v>
                      </c:pt>
                      <c:pt idx="2311">
                        <c:v>298</c:v>
                      </c:pt>
                      <c:pt idx="2312">
                        <c:v>298</c:v>
                      </c:pt>
                      <c:pt idx="2313">
                        <c:v>301</c:v>
                      </c:pt>
                      <c:pt idx="2314">
                        <c:v>298</c:v>
                      </c:pt>
                      <c:pt idx="2315">
                        <c:v>297</c:v>
                      </c:pt>
                      <c:pt idx="2316">
                        <c:v>299</c:v>
                      </c:pt>
                      <c:pt idx="2317">
                        <c:v>300</c:v>
                      </c:pt>
                      <c:pt idx="2318">
                        <c:v>298</c:v>
                      </c:pt>
                      <c:pt idx="2319">
                        <c:v>298</c:v>
                      </c:pt>
                      <c:pt idx="2320">
                        <c:v>299</c:v>
                      </c:pt>
                      <c:pt idx="2321">
                        <c:v>300</c:v>
                      </c:pt>
                      <c:pt idx="2322">
                        <c:v>299</c:v>
                      </c:pt>
                      <c:pt idx="2323">
                        <c:v>297</c:v>
                      </c:pt>
                      <c:pt idx="2324">
                        <c:v>299</c:v>
                      </c:pt>
                      <c:pt idx="2325">
                        <c:v>298</c:v>
                      </c:pt>
                      <c:pt idx="2326">
                        <c:v>299</c:v>
                      </c:pt>
                      <c:pt idx="2327">
                        <c:v>299</c:v>
                      </c:pt>
                      <c:pt idx="2328">
                        <c:v>297</c:v>
                      </c:pt>
                      <c:pt idx="2329">
                        <c:v>301</c:v>
                      </c:pt>
                      <c:pt idx="2330">
                        <c:v>299</c:v>
                      </c:pt>
                      <c:pt idx="2331">
                        <c:v>297</c:v>
                      </c:pt>
                      <c:pt idx="2332">
                        <c:v>300</c:v>
                      </c:pt>
                      <c:pt idx="2333">
                        <c:v>300</c:v>
                      </c:pt>
                      <c:pt idx="2334">
                        <c:v>298</c:v>
                      </c:pt>
                      <c:pt idx="2335">
                        <c:v>298</c:v>
                      </c:pt>
                      <c:pt idx="2336">
                        <c:v>298</c:v>
                      </c:pt>
                      <c:pt idx="2337">
                        <c:v>300</c:v>
                      </c:pt>
                      <c:pt idx="2338">
                        <c:v>299</c:v>
                      </c:pt>
                      <c:pt idx="2339">
                        <c:v>297</c:v>
                      </c:pt>
                      <c:pt idx="2340">
                        <c:v>299</c:v>
                      </c:pt>
                      <c:pt idx="2341">
                        <c:v>300</c:v>
                      </c:pt>
                      <c:pt idx="2342">
                        <c:v>299</c:v>
                      </c:pt>
                      <c:pt idx="2343">
                        <c:v>298</c:v>
                      </c:pt>
                      <c:pt idx="2344">
                        <c:v>298</c:v>
                      </c:pt>
                      <c:pt idx="2345">
                        <c:v>301</c:v>
                      </c:pt>
                      <c:pt idx="2346">
                        <c:v>299</c:v>
                      </c:pt>
                      <c:pt idx="2347">
                        <c:v>297</c:v>
                      </c:pt>
                      <c:pt idx="2348">
                        <c:v>300</c:v>
                      </c:pt>
                      <c:pt idx="2349">
                        <c:v>300</c:v>
                      </c:pt>
                      <c:pt idx="2350">
                        <c:v>298</c:v>
                      </c:pt>
                      <c:pt idx="2351">
                        <c:v>298</c:v>
                      </c:pt>
                      <c:pt idx="2352">
                        <c:v>300</c:v>
                      </c:pt>
                      <c:pt idx="2353">
                        <c:v>300</c:v>
                      </c:pt>
                      <c:pt idx="2354">
                        <c:v>298</c:v>
                      </c:pt>
                      <c:pt idx="2355">
                        <c:v>298</c:v>
                      </c:pt>
                      <c:pt idx="2356">
                        <c:v>299</c:v>
                      </c:pt>
                      <c:pt idx="2357">
                        <c:v>300</c:v>
                      </c:pt>
                      <c:pt idx="2358">
                        <c:v>299</c:v>
                      </c:pt>
                      <c:pt idx="2359">
                        <c:v>299</c:v>
                      </c:pt>
                      <c:pt idx="2360">
                        <c:v>299</c:v>
                      </c:pt>
                      <c:pt idx="2361">
                        <c:v>300</c:v>
                      </c:pt>
                      <c:pt idx="2362">
                        <c:v>299</c:v>
                      </c:pt>
                      <c:pt idx="2363">
                        <c:v>297</c:v>
                      </c:pt>
                      <c:pt idx="2364">
                        <c:v>301</c:v>
                      </c:pt>
                      <c:pt idx="2365">
                        <c:v>299</c:v>
                      </c:pt>
                      <c:pt idx="2366">
                        <c:v>298</c:v>
                      </c:pt>
                      <c:pt idx="2367">
                        <c:v>298</c:v>
                      </c:pt>
                      <c:pt idx="2368">
                        <c:v>299</c:v>
                      </c:pt>
                      <c:pt idx="2369">
                        <c:v>300</c:v>
                      </c:pt>
                      <c:pt idx="2370">
                        <c:v>298</c:v>
                      </c:pt>
                      <c:pt idx="2371">
                        <c:v>298</c:v>
                      </c:pt>
                      <c:pt idx="2372">
                        <c:v>299</c:v>
                      </c:pt>
                      <c:pt idx="2373">
                        <c:v>300</c:v>
                      </c:pt>
                      <c:pt idx="2374">
                        <c:v>298</c:v>
                      </c:pt>
                      <c:pt idx="2375">
                        <c:v>298</c:v>
                      </c:pt>
                      <c:pt idx="2376">
                        <c:v>298</c:v>
                      </c:pt>
                      <c:pt idx="2377">
                        <c:v>300</c:v>
                      </c:pt>
                      <c:pt idx="2378">
                        <c:v>297</c:v>
                      </c:pt>
                      <c:pt idx="2379">
                        <c:v>298</c:v>
                      </c:pt>
                      <c:pt idx="2380">
                        <c:v>302</c:v>
                      </c:pt>
                      <c:pt idx="2381">
                        <c:v>299</c:v>
                      </c:pt>
                      <c:pt idx="2382">
                        <c:v>297</c:v>
                      </c:pt>
                      <c:pt idx="2383">
                        <c:v>298</c:v>
                      </c:pt>
                      <c:pt idx="2384">
                        <c:v>299</c:v>
                      </c:pt>
                      <c:pt idx="2385">
                        <c:v>300</c:v>
                      </c:pt>
                      <c:pt idx="2386">
                        <c:v>298</c:v>
                      </c:pt>
                      <c:pt idx="2387">
                        <c:v>298</c:v>
                      </c:pt>
                      <c:pt idx="2388">
                        <c:v>300</c:v>
                      </c:pt>
                      <c:pt idx="2389">
                        <c:v>299</c:v>
                      </c:pt>
                      <c:pt idx="2390">
                        <c:v>299</c:v>
                      </c:pt>
                      <c:pt idx="2391">
                        <c:v>299</c:v>
                      </c:pt>
                      <c:pt idx="2392">
                        <c:v>299</c:v>
                      </c:pt>
                      <c:pt idx="2393">
                        <c:v>301</c:v>
                      </c:pt>
                      <c:pt idx="2394">
                        <c:v>298</c:v>
                      </c:pt>
                      <c:pt idx="2395">
                        <c:v>297</c:v>
                      </c:pt>
                      <c:pt idx="2396">
                        <c:v>301</c:v>
                      </c:pt>
                      <c:pt idx="2397">
                        <c:v>300</c:v>
                      </c:pt>
                      <c:pt idx="2398">
                        <c:v>298</c:v>
                      </c:pt>
                      <c:pt idx="2399">
                        <c:v>300</c:v>
                      </c:pt>
                      <c:pt idx="2400">
                        <c:v>300</c:v>
                      </c:pt>
                      <c:pt idx="2401">
                        <c:v>300</c:v>
                      </c:pt>
                      <c:pt idx="2402">
                        <c:v>299</c:v>
                      </c:pt>
                      <c:pt idx="2403">
                        <c:v>298</c:v>
                      </c:pt>
                      <c:pt idx="2404">
                        <c:v>299</c:v>
                      </c:pt>
                      <c:pt idx="2405">
                        <c:v>298</c:v>
                      </c:pt>
                      <c:pt idx="2406">
                        <c:v>296</c:v>
                      </c:pt>
                      <c:pt idx="2407">
                        <c:v>296</c:v>
                      </c:pt>
                      <c:pt idx="2408">
                        <c:v>297</c:v>
                      </c:pt>
                      <c:pt idx="2409">
                        <c:v>296</c:v>
                      </c:pt>
                      <c:pt idx="2410">
                        <c:v>294</c:v>
                      </c:pt>
                      <c:pt idx="2411">
                        <c:v>294</c:v>
                      </c:pt>
                      <c:pt idx="2412">
                        <c:v>296</c:v>
                      </c:pt>
                      <c:pt idx="2413">
                        <c:v>294</c:v>
                      </c:pt>
                      <c:pt idx="2414">
                        <c:v>291</c:v>
                      </c:pt>
                      <c:pt idx="2415">
                        <c:v>293</c:v>
                      </c:pt>
                      <c:pt idx="2416">
                        <c:v>293</c:v>
                      </c:pt>
                      <c:pt idx="2417">
                        <c:v>292</c:v>
                      </c:pt>
                      <c:pt idx="2418">
                        <c:v>291</c:v>
                      </c:pt>
                      <c:pt idx="2419">
                        <c:v>291</c:v>
                      </c:pt>
                      <c:pt idx="2420">
                        <c:v>292</c:v>
                      </c:pt>
                      <c:pt idx="2421">
                        <c:v>293</c:v>
                      </c:pt>
                      <c:pt idx="2422">
                        <c:v>291</c:v>
                      </c:pt>
                      <c:pt idx="2423">
                        <c:v>291</c:v>
                      </c:pt>
                      <c:pt idx="2424">
                        <c:v>293</c:v>
                      </c:pt>
                      <c:pt idx="2425">
                        <c:v>291</c:v>
                      </c:pt>
                      <c:pt idx="2426">
                        <c:v>289</c:v>
                      </c:pt>
                      <c:pt idx="2427">
                        <c:v>290</c:v>
                      </c:pt>
                      <c:pt idx="2428">
                        <c:v>293</c:v>
                      </c:pt>
                      <c:pt idx="2429">
                        <c:v>290</c:v>
                      </c:pt>
                      <c:pt idx="2430">
                        <c:v>289</c:v>
                      </c:pt>
                      <c:pt idx="2431">
                        <c:v>290</c:v>
                      </c:pt>
                      <c:pt idx="2432">
                        <c:v>291</c:v>
                      </c:pt>
                      <c:pt idx="2433">
                        <c:v>291</c:v>
                      </c:pt>
                      <c:pt idx="2434">
                        <c:v>290</c:v>
                      </c:pt>
                      <c:pt idx="2435">
                        <c:v>290</c:v>
                      </c:pt>
                      <c:pt idx="2436">
                        <c:v>292</c:v>
                      </c:pt>
                      <c:pt idx="2437">
                        <c:v>291</c:v>
                      </c:pt>
                      <c:pt idx="2438">
                        <c:v>290</c:v>
                      </c:pt>
                      <c:pt idx="2439">
                        <c:v>291</c:v>
                      </c:pt>
                      <c:pt idx="2440">
                        <c:v>292</c:v>
                      </c:pt>
                      <c:pt idx="2441">
                        <c:v>291</c:v>
                      </c:pt>
                      <c:pt idx="2442">
                        <c:v>289</c:v>
                      </c:pt>
                      <c:pt idx="2443">
                        <c:v>291</c:v>
                      </c:pt>
                      <c:pt idx="2444">
                        <c:v>294</c:v>
                      </c:pt>
                      <c:pt idx="2445">
                        <c:v>290</c:v>
                      </c:pt>
                      <c:pt idx="2446">
                        <c:v>290</c:v>
                      </c:pt>
                      <c:pt idx="2447">
                        <c:v>291</c:v>
                      </c:pt>
                      <c:pt idx="2448">
                        <c:v>292</c:v>
                      </c:pt>
                      <c:pt idx="2449">
                        <c:v>290</c:v>
                      </c:pt>
                      <c:pt idx="2450">
                        <c:v>291</c:v>
                      </c:pt>
                      <c:pt idx="2451">
                        <c:v>290</c:v>
                      </c:pt>
                      <c:pt idx="2452">
                        <c:v>292</c:v>
                      </c:pt>
                      <c:pt idx="2453">
                        <c:v>291</c:v>
                      </c:pt>
                      <c:pt idx="2454">
                        <c:v>289</c:v>
                      </c:pt>
                      <c:pt idx="2455">
                        <c:v>292</c:v>
                      </c:pt>
                      <c:pt idx="2456">
                        <c:v>291</c:v>
                      </c:pt>
                      <c:pt idx="2457">
                        <c:v>291</c:v>
                      </c:pt>
                      <c:pt idx="2458">
                        <c:v>289</c:v>
                      </c:pt>
                      <c:pt idx="2459">
                        <c:v>290</c:v>
                      </c:pt>
                      <c:pt idx="2460">
                        <c:v>292</c:v>
                      </c:pt>
                      <c:pt idx="2461">
                        <c:v>290</c:v>
                      </c:pt>
                      <c:pt idx="2462">
                        <c:v>288</c:v>
                      </c:pt>
                      <c:pt idx="2463">
                        <c:v>292</c:v>
                      </c:pt>
                      <c:pt idx="2464">
                        <c:v>292</c:v>
                      </c:pt>
                      <c:pt idx="2465">
                        <c:v>290</c:v>
                      </c:pt>
                      <c:pt idx="2466">
                        <c:v>292</c:v>
                      </c:pt>
                      <c:pt idx="2467">
                        <c:v>291</c:v>
                      </c:pt>
                      <c:pt idx="2468">
                        <c:v>292</c:v>
                      </c:pt>
                      <c:pt idx="2469">
                        <c:v>291</c:v>
                      </c:pt>
                      <c:pt idx="2470">
                        <c:v>289</c:v>
                      </c:pt>
                      <c:pt idx="2471">
                        <c:v>291</c:v>
                      </c:pt>
                      <c:pt idx="2472">
                        <c:v>292</c:v>
                      </c:pt>
                      <c:pt idx="2473">
                        <c:v>289</c:v>
                      </c:pt>
                      <c:pt idx="2474">
                        <c:v>290</c:v>
                      </c:pt>
                      <c:pt idx="2475">
                        <c:v>292</c:v>
                      </c:pt>
                      <c:pt idx="2476">
                        <c:v>292</c:v>
                      </c:pt>
                      <c:pt idx="2477">
                        <c:v>291</c:v>
                      </c:pt>
                      <c:pt idx="2478">
                        <c:v>290</c:v>
                      </c:pt>
                      <c:pt idx="2479">
                        <c:v>292</c:v>
                      </c:pt>
                      <c:pt idx="2480">
                        <c:v>292</c:v>
                      </c:pt>
                      <c:pt idx="2481">
                        <c:v>290</c:v>
                      </c:pt>
                      <c:pt idx="2482">
                        <c:v>291</c:v>
                      </c:pt>
                      <c:pt idx="2483">
                        <c:v>292</c:v>
                      </c:pt>
                      <c:pt idx="2484">
                        <c:v>292</c:v>
                      </c:pt>
                      <c:pt idx="2485">
                        <c:v>292</c:v>
                      </c:pt>
                      <c:pt idx="2486">
                        <c:v>291</c:v>
                      </c:pt>
                      <c:pt idx="2487">
                        <c:v>292</c:v>
                      </c:pt>
                      <c:pt idx="2488">
                        <c:v>292</c:v>
                      </c:pt>
                      <c:pt idx="2489">
                        <c:v>291</c:v>
                      </c:pt>
                      <c:pt idx="2490">
                        <c:v>291</c:v>
                      </c:pt>
                      <c:pt idx="2491">
                        <c:v>292</c:v>
                      </c:pt>
                      <c:pt idx="2492">
                        <c:v>293</c:v>
                      </c:pt>
                      <c:pt idx="2493">
                        <c:v>289</c:v>
                      </c:pt>
                      <c:pt idx="2494">
                        <c:v>291</c:v>
                      </c:pt>
                      <c:pt idx="2495">
                        <c:v>292</c:v>
                      </c:pt>
                      <c:pt idx="2496">
                        <c:v>291</c:v>
                      </c:pt>
                      <c:pt idx="2497">
                        <c:v>291</c:v>
                      </c:pt>
                      <c:pt idx="2498">
                        <c:v>291</c:v>
                      </c:pt>
                      <c:pt idx="2499">
                        <c:v>291</c:v>
                      </c:pt>
                      <c:pt idx="2500">
                        <c:v>292</c:v>
                      </c:pt>
                      <c:pt idx="2501">
                        <c:v>290</c:v>
                      </c:pt>
                      <c:pt idx="2502">
                        <c:v>288</c:v>
                      </c:pt>
                      <c:pt idx="2503">
                        <c:v>292</c:v>
                      </c:pt>
                      <c:pt idx="2504">
                        <c:v>291</c:v>
                      </c:pt>
                      <c:pt idx="2505">
                        <c:v>289</c:v>
                      </c:pt>
                      <c:pt idx="2506">
                        <c:v>290</c:v>
                      </c:pt>
                      <c:pt idx="2507">
                        <c:v>291</c:v>
                      </c:pt>
                      <c:pt idx="2508">
                        <c:v>292</c:v>
                      </c:pt>
                      <c:pt idx="2509">
                        <c:v>290</c:v>
                      </c:pt>
                      <c:pt idx="2510">
                        <c:v>288</c:v>
                      </c:pt>
                      <c:pt idx="2511">
                        <c:v>292</c:v>
                      </c:pt>
                      <c:pt idx="2512">
                        <c:v>291</c:v>
                      </c:pt>
                      <c:pt idx="2513">
                        <c:v>289</c:v>
                      </c:pt>
                      <c:pt idx="2514">
                        <c:v>290</c:v>
                      </c:pt>
                      <c:pt idx="2515">
                        <c:v>290</c:v>
                      </c:pt>
                      <c:pt idx="2516">
                        <c:v>291</c:v>
                      </c:pt>
                      <c:pt idx="2517">
                        <c:v>290</c:v>
                      </c:pt>
                      <c:pt idx="2518">
                        <c:v>288</c:v>
                      </c:pt>
                      <c:pt idx="2519">
                        <c:v>292</c:v>
                      </c:pt>
                      <c:pt idx="2520">
                        <c:v>291</c:v>
                      </c:pt>
                      <c:pt idx="2521">
                        <c:v>289</c:v>
                      </c:pt>
                      <c:pt idx="2522">
                        <c:v>290</c:v>
                      </c:pt>
                      <c:pt idx="2523">
                        <c:v>291</c:v>
                      </c:pt>
                      <c:pt idx="2524">
                        <c:v>290</c:v>
                      </c:pt>
                      <c:pt idx="2525">
                        <c:v>289</c:v>
                      </c:pt>
                      <c:pt idx="2526">
                        <c:v>288</c:v>
                      </c:pt>
                      <c:pt idx="2527">
                        <c:v>291</c:v>
                      </c:pt>
                      <c:pt idx="2528">
                        <c:v>290</c:v>
                      </c:pt>
                      <c:pt idx="2529">
                        <c:v>289</c:v>
                      </c:pt>
                      <c:pt idx="2530">
                        <c:v>290</c:v>
                      </c:pt>
                      <c:pt idx="2531">
                        <c:v>290</c:v>
                      </c:pt>
                      <c:pt idx="2532">
                        <c:v>290</c:v>
                      </c:pt>
                      <c:pt idx="2533">
                        <c:v>288</c:v>
                      </c:pt>
                      <c:pt idx="2534">
                        <c:v>288</c:v>
                      </c:pt>
                      <c:pt idx="2535">
                        <c:v>290</c:v>
                      </c:pt>
                      <c:pt idx="2536">
                        <c:v>289</c:v>
                      </c:pt>
                      <c:pt idx="2537">
                        <c:v>286</c:v>
                      </c:pt>
                      <c:pt idx="2538">
                        <c:v>289</c:v>
                      </c:pt>
                      <c:pt idx="2539">
                        <c:v>290</c:v>
                      </c:pt>
                      <c:pt idx="2540">
                        <c:v>289</c:v>
                      </c:pt>
                      <c:pt idx="2541">
                        <c:v>288</c:v>
                      </c:pt>
                      <c:pt idx="2542">
                        <c:v>288</c:v>
                      </c:pt>
                      <c:pt idx="2543">
                        <c:v>289</c:v>
                      </c:pt>
                      <c:pt idx="2544">
                        <c:v>288</c:v>
                      </c:pt>
                      <c:pt idx="2545">
                        <c:v>288</c:v>
                      </c:pt>
                      <c:pt idx="2546">
                        <c:v>290</c:v>
                      </c:pt>
                      <c:pt idx="2547">
                        <c:v>291</c:v>
                      </c:pt>
                      <c:pt idx="2548">
                        <c:v>292</c:v>
                      </c:pt>
                      <c:pt idx="2549">
                        <c:v>292</c:v>
                      </c:pt>
                      <c:pt idx="2550">
                        <c:v>294</c:v>
                      </c:pt>
                      <c:pt idx="2551">
                        <c:v>296</c:v>
                      </c:pt>
                      <c:pt idx="2552">
                        <c:v>295</c:v>
                      </c:pt>
                      <c:pt idx="2553">
                        <c:v>293</c:v>
                      </c:pt>
                      <c:pt idx="2554">
                        <c:v>296</c:v>
                      </c:pt>
                      <c:pt idx="2555">
                        <c:v>296</c:v>
                      </c:pt>
                      <c:pt idx="2556">
                        <c:v>295</c:v>
                      </c:pt>
                      <c:pt idx="2557">
                        <c:v>294</c:v>
                      </c:pt>
                      <c:pt idx="2558">
                        <c:v>296</c:v>
                      </c:pt>
                      <c:pt idx="2559">
                        <c:v>296</c:v>
                      </c:pt>
                      <c:pt idx="2560">
                        <c:v>296</c:v>
                      </c:pt>
                      <c:pt idx="2561">
                        <c:v>295</c:v>
                      </c:pt>
                      <c:pt idx="2562">
                        <c:v>296</c:v>
                      </c:pt>
                      <c:pt idx="2563">
                        <c:v>297</c:v>
                      </c:pt>
                      <c:pt idx="2564">
                        <c:v>298</c:v>
                      </c:pt>
                      <c:pt idx="2565">
                        <c:v>296</c:v>
                      </c:pt>
                      <c:pt idx="2566">
                        <c:v>294</c:v>
                      </c:pt>
                      <c:pt idx="2567">
                        <c:v>298</c:v>
                      </c:pt>
                      <c:pt idx="2568">
                        <c:v>295</c:v>
                      </c:pt>
                      <c:pt idx="2569">
                        <c:v>294</c:v>
                      </c:pt>
                      <c:pt idx="2570">
                        <c:v>298</c:v>
                      </c:pt>
                      <c:pt idx="2571">
                        <c:v>297</c:v>
                      </c:pt>
                      <c:pt idx="2572">
                        <c:v>297</c:v>
                      </c:pt>
                      <c:pt idx="2573">
                        <c:v>296</c:v>
                      </c:pt>
                      <c:pt idx="2574">
                        <c:v>297</c:v>
                      </c:pt>
                      <c:pt idx="2575">
                        <c:v>297</c:v>
                      </c:pt>
                      <c:pt idx="2576">
                        <c:v>297</c:v>
                      </c:pt>
                      <c:pt idx="2577">
                        <c:v>295</c:v>
                      </c:pt>
                      <c:pt idx="2578">
                        <c:v>297</c:v>
                      </c:pt>
                      <c:pt idx="2579">
                        <c:v>297</c:v>
                      </c:pt>
                      <c:pt idx="2580">
                        <c:v>297</c:v>
                      </c:pt>
                      <c:pt idx="2581">
                        <c:v>297</c:v>
                      </c:pt>
                      <c:pt idx="2582">
                        <c:v>297</c:v>
                      </c:pt>
                      <c:pt idx="2583">
                        <c:v>299</c:v>
                      </c:pt>
                      <c:pt idx="2584">
                        <c:v>296</c:v>
                      </c:pt>
                      <c:pt idx="2585">
                        <c:v>295</c:v>
                      </c:pt>
                      <c:pt idx="2586">
                        <c:v>298</c:v>
                      </c:pt>
                      <c:pt idx="2587">
                        <c:v>298</c:v>
                      </c:pt>
                      <c:pt idx="2588">
                        <c:v>295</c:v>
                      </c:pt>
                      <c:pt idx="2589">
                        <c:v>297</c:v>
                      </c:pt>
                      <c:pt idx="2590">
                        <c:v>296</c:v>
                      </c:pt>
                      <c:pt idx="2591">
                        <c:v>298</c:v>
                      </c:pt>
                      <c:pt idx="2592">
                        <c:v>298</c:v>
                      </c:pt>
                      <c:pt idx="2593">
                        <c:v>296</c:v>
                      </c:pt>
                      <c:pt idx="2594">
                        <c:v>298</c:v>
                      </c:pt>
                      <c:pt idx="2595">
                        <c:v>298</c:v>
                      </c:pt>
                      <c:pt idx="2596">
                        <c:v>297</c:v>
                      </c:pt>
                      <c:pt idx="2597">
                        <c:v>296</c:v>
                      </c:pt>
                      <c:pt idx="2598">
                        <c:v>298</c:v>
                      </c:pt>
                      <c:pt idx="2599">
                        <c:v>298</c:v>
                      </c:pt>
                      <c:pt idx="2600">
                        <c:v>297</c:v>
                      </c:pt>
                      <c:pt idx="2601">
                        <c:v>296</c:v>
                      </c:pt>
                      <c:pt idx="2602">
                        <c:v>299</c:v>
                      </c:pt>
                      <c:pt idx="2603">
                        <c:v>298</c:v>
                      </c:pt>
                      <c:pt idx="2604">
                        <c:v>297</c:v>
                      </c:pt>
                      <c:pt idx="2605">
                        <c:v>297</c:v>
                      </c:pt>
                      <c:pt idx="2606">
                        <c:v>298</c:v>
                      </c:pt>
                      <c:pt idx="2607">
                        <c:v>298</c:v>
                      </c:pt>
                      <c:pt idx="2608">
                        <c:v>296</c:v>
                      </c:pt>
                      <c:pt idx="2609">
                        <c:v>296</c:v>
                      </c:pt>
                      <c:pt idx="2610">
                        <c:v>296</c:v>
                      </c:pt>
                      <c:pt idx="2611">
                        <c:v>298</c:v>
                      </c:pt>
                      <c:pt idx="2612">
                        <c:v>297</c:v>
                      </c:pt>
                      <c:pt idx="2613">
                        <c:v>296</c:v>
                      </c:pt>
                      <c:pt idx="2614">
                        <c:v>298</c:v>
                      </c:pt>
                      <c:pt idx="2615">
                        <c:v>298</c:v>
                      </c:pt>
                      <c:pt idx="2616">
                        <c:v>296</c:v>
                      </c:pt>
                      <c:pt idx="2617">
                        <c:v>296</c:v>
                      </c:pt>
                      <c:pt idx="2618">
                        <c:v>299</c:v>
                      </c:pt>
                      <c:pt idx="2619">
                        <c:v>297</c:v>
                      </c:pt>
                      <c:pt idx="2620">
                        <c:v>296</c:v>
                      </c:pt>
                      <c:pt idx="2621">
                        <c:v>296</c:v>
                      </c:pt>
                      <c:pt idx="2622">
                        <c:v>298</c:v>
                      </c:pt>
                      <c:pt idx="2623">
                        <c:v>299</c:v>
                      </c:pt>
                      <c:pt idx="2624">
                        <c:v>297</c:v>
                      </c:pt>
                      <c:pt idx="2625">
                        <c:v>297</c:v>
                      </c:pt>
                      <c:pt idx="2626">
                        <c:v>298</c:v>
                      </c:pt>
                      <c:pt idx="2627">
                        <c:v>297</c:v>
                      </c:pt>
                      <c:pt idx="2628">
                        <c:v>297</c:v>
                      </c:pt>
                      <c:pt idx="2629">
                        <c:v>297</c:v>
                      </c:pt>
                      <c:pt idx="2630">
                        <c:v>298</c:v>
                      </c:pt>
                      <c:pt idx="2631">
                        <c:v>298</c:v>
                      </c:pt>
                      <c:pt idx="2632">
                        <c:v>295</c:v>
                      </c:pt>
                      <c:pt idx="2633">
                        <c:v>296</c:v>
                      </c:pt>
                      <c:pt idx="2634">
                        <c:v>299</c:v>
                      </c:pt>
                      <c:pt idx="2635">
                        <c:v>297</c:v>
                      </c:pt>
                      <c:pt idx="2636">
                        <c:v>295</c:v>
                      </c:pt>
                      <c:pt idx="2637">
                        <c:v>296</c:v>
                      </c:pt>
                      <c:pt idx="2638">
                        <c:v>295</c:v>
                      </c:pt>
                      <c:pt idx="2639">
                        <c:v>294</c:v>
                      </c:pt>
                      <c:pt idx="2640">
                        <c:v>293</c:v>
                      </c:pt>
                      <c:pt idx="2641">
                        <c:v>290</c:v>
                      </c:pt>
                      <c:pt idx="2642">
                        <c:v>292</c:v>
                      </c:pt>
                      <c:pt idx="2643">
                        <c:v>291</c:v>
                      </c:pt>
                      <c:pt idx="2644">
                        <c:v>290</c:v>
                      </c:pt>
                      <c:pt idx="2645">
                        <c:v>290</c:v>
                      </c:pt>
                      <c:pt idx="2646">
                        <c:v>292</c:v>
                      </c:pt>
                      <c:pt idx="2647">
                        <c:v>291</c:v>
                      </c:pt>
                      <c:pt idx="2648">
                        <c:v>288</c:v>
                      </c:pt>
                      <c:pt idx="2649">
                        <c:v>289</c:v>
                      </c:pt>
                      <c:pt idx="2650">
                        <c:v>291</c:v>
                      </c:pt>
                      <c:pt idx="2651">
                        <c:v>289</c:v>
                      </c:pt>
                      <c:pt idx="2652">
                        <c:v>288</c:v>
                      </c:pt>
                      <c:pt idx="2653">
                        <c:v>291</c:v>
                      </c:pt>
                      <c:pt idx="2654">
                        <c:v>290</c:v>
                      </c:pt>
                      <c:pt idx="2655">
                        <c:v>290</c:v>
                      </c:pt>
                      <c:pt idx="2656">
                        <c:v>290</c:v>
                      </c:pt>
                      <c:pt idx="2657">
                        <c:v>288</c:v>
                      </c:pt>
                      <c:pt idx="2658">
                        <c:v>291</c:v>
                      </c:pt>
                      <c:pt idx="2659">
                        <c:v>290</c:v>
                      </c:pt>
                      <c:pt idx="2660">
                        <c:v>288</c:v>
                      </c:pt>
                      <c:pt idx="2661">
                        <c:v>289</c:v>
                      </c:pt>
                      <c:pt idx="2662">
                        <c:v>291</c:v>
                      </c:pt>
                      <c:pt idx="2663">
                        <c:v>288</c:v>
                      </c:pt>
                      <c:pt idx="2664">
                        <c:v>287</c:v>
                      </c:pt>
                      <c:pt idx="2665">
                        <c:v>289</c:v>
                      </c:pt>
                      <c:pt idx="2666">
                        <c:v>290</c:v>
                      </c:pt>
                      <c:pt idx="2667">
                        <c:v>289</c:v>
                      </c:pt>
                      <c:pt idx="2668">
                        <c:v>287</c:v>
                      </c:pt>
                      <c:pt idx="2669">
                        <c:v>289</c:v>
                      </c:pt>
                      <c:pt idx="2670">
                        <c:v>289</c:v>
                      </c:pt>
                      <c:pt idx="2671">
                        <c:v>288</c:v>
                      </c:pt>
                      <c:pt idx="2672">
                        <c:v>288</c:v>
                      </c:pt>
                      <c:pt idx="2673">
                        <c:v>287</c:v>
                      </c:pt>
                      <c:pt idx="2674">
                        <c:v>289</c:v>
                      </c:pt>
                      <c:pt idx="2675">
                        <c:v>289</c:v>
                      </c:pt>
                      <c:pt idx="2676">
                        <c:v>287</c:v>
                      </c:pt>
                      <c:pt idx="2677">
                        <c:v>289</c:v>
                      </c:pt>
                      <c:pt idx="2678">
                        <c:v>289</c:v>
                      </c:pt>
                      <c:pt idx="2679">
                        <c:v>288</c:v>
                      </c:pt>
                      <c:pt idx="2680">
                        <c:v>286</c:v>
                      </c:pt>
                      <c:pt idx="2681">
                        <c:v>288</c:v>
                      </c:pt>
                      <c:pt idx="2682">
                        <c:v>290</c:v>
                      </c:pt>
                      <c:pt idx="2683">
                        <c:v>288</c:v>
                      </c:pt>
                      <c:pt idx="2684">
                        <c:v>287</c:v>
                      </c:pt>
                      <c:pt idx="2685">
                        <c:v>290</c:v>
                      </c:pt>
                      <c:pt idx="2686">
                        <c:v>289</c:v>
                      </c:pt>
                      <c:pt idx="2687">
                        <c:v>288</c:v>
                      </c:pt>
                      <c:pt idx="2688">
                        <c:v>288</c:v>
                      </c:pt>
                      <c:pt idx="2689">
                        <c:v>288</c:v>
                      </c:pt>
                      <c:pt idx="2690">
                        <c:v>289</c:v>
                      </c:pt>
                      <c:pt idx="2691">
                        <c:v>288</c:v>
                      </c:pt>
                      <c:pt idx="2692">
                        <c:v>287</c:v>
                      </c:pt>
                      <c:pt idx="2693">
                        <c:v>288</c:v>
                      </c:pt>
                      <c:pt idx="2694">
                        <c:v>288</c:v>
                      </c:pt>
                      <c:pt idx="2695">
                        <c:v>287</c:v>
                      </c:pt>
                      <c:pt idx="2696">
                        <c:v>286</c:v>
                      </c:pt>
                      <c:pt idx="2697">
                        <c:v>287</c:v>
                      </c:pt>
                      <c:pt idx="2698">
                        <c:v>290</c:v>
                      </c:pt>
                      <c:pt idx="2699">
                        <c:v>287</c:v>
                      </c:pt>
                      <c:pt idx="2700">
                        <c:v>287</c:v>
                      </c:pt>
                      <c:pt idx="2701">
                        <c:v>288</c:v>
                      </c:pt>
                      <c:pt idx="2702">
                        <c:v>288</c:v>
                      </c:pt>
                      <c:pt idx="2703">
                        <c:v>287</c:v>
                      </c:pt>
                      <c:pt idx="2704">
                        <c:v>288</c:v>
                      </c:pt>
                      <c:pt idx="2705">
                        <c:v>287</c:v>
                      </c:pt>
                      <c:pt idx="2706">
                        <c:v>289</c:v>
                      </c:pt>
                      <c:pt idx="2707">
                        <c:v>286</c:v>
                      </c:pt>
                      <c:pt idx="2708">
                        <c:v>286</c:v>
                      </c:pt>
                      <c:pt idx="2709">
                        <c:v>290</c:v>
                      </c:pt>
                      <c:pt idx="2710">
                        <c:v>289</c:v>
                      </c:pt>
                      <c:pt idx="2711">
                        <c:v>287</c:v>
                      </c:pt>
                      <c:pt idx="2712">
                        <c:v>286</c:v>
                      </c:pt>
                      <c:pt idx="2713">
                        <c:v>288</c:v>
                      </c:pt>
                      <c:pt idx="2714">
                        <c:v>288</c:v>
                      </c:pt>
                      <c:pt idx="2715">
                        <c:v>287</c:v>
                      </c:pt>
                      <c:pt idx="2716">
                        <c:v>286</c:v>
                      </c:pt>
                      <c:pt idx="2717">
                        <c:v>289</c:v>
                      </c:pt>
                      <c:pt idx="2718">
                        <c:v>287</c:v>
                      </c:pt>
                      <c:pt idx="2719">
                        <c:v>287</c:v>
                      </c:pt>
                      <c:pt idx="2720">
                        <c:v>288</c:v>
                      </c:pt>
                      <c:pt idx="2721">
                        <c:v>288</c:v>
                      </c:pt>
                      <c:pt idx="2722">
                        <c:v>289</c:v>
                      </c:pt>
                      <c:pt idx="2723">
                        <c:v>287</c:v>
                      </c:pt>
                      <c:pt idx="2724">
                        <c:v>286</c:v>
                      </c:pt>
                      <c:pt idx="2725">
                        <c:v>289</c:v>
                      </c:pt>
                      <c:pt idx="2726">
                        <c:v>289</c:v>
                      </c:pt>
                      <c:pt idx="2727">
                        <c:v>285</c:v>
                      </c:pt>
                      <c:pt idx="2728">
                        <c:v>287</c:v>
                      </c:pt>
                      <c:pt idx="2729">
                        <c:v>289</c:v>
                      </c:pt>
                      <c:pt idx="2730">
                        <c:v>289</c:v>
                      </c:pt>
                      <c:pt idx="2731">
                        <c:v>287</c:v>
                      </c:pt>
                      <c:pt idx="2732">
                        <c:v>287</c:v>
                      </c:pt>
                      <c:pt idx="2733">
                        <c:v>289</c:v>
                      </c:pt>
                      <c:pt idx="2734">
                        <c:v>288</c:v>
                      </c:pt>
                      <c:pt idx="2735">
                        <c:v>287</c:v>
                      </c:pt>
                      <c:pt idx="2736">
                        <c:v>286</c:v>
                      </c:pt>
                      <c:pt idx="2737">
                        <c:v>289</c:v>
                      </c:pt>
                      <c:pt idx="2738">
                        <c:v>288</c:v>
                      </c:pt>
                      <c:pt idx="2739">
                        <c:v>287</c:v>
                      </c:pt>
                      <c:pt idx="2740">
                        <c:v>287</c:v>
                      </c:pt>
                      <c:pt idx="2741">
                        <c:v>291</c:v>
                      </c:pt>
                      <c:pt idx="2742">
                        <c:v>288</c:v>
                      </c:pt>
                      <c:pt idx="2743">
                        <c:v>287</c:v>
                      </c:pt>
                      <c:pt idx="2744">
                        <c:v>288</c:v>
                      </c:pt>
                      <c:pt idx="2745">
                        <c:v>290</c:v>
                      </c:pt>
                      <c:pt idx="2746">
                        <c:v>288</c:v>
                      </c:pt>
                      <c:pt idx="2747">
                        <c:v>288</c:v>
                      </c:pt>
                      <c:pt idx="2748">
                        <c:v>288</c:v>
                      </c:pt>
                      <c:pt idx="2749">
                        <c:v>288</c:v>
                      </c:pt>
                      <c:pt idx="2750">
                        <c:v>288</c:v>
                      </c:pt>
                      <c:pt idx="2751">
                        <c:v>288</c:v>
                      </c:pt>
                      <c:pt idx="2752">
                        <c:v>288</c:v>
                      </c:pt>
                      <c:pt idx="2753">
                        <c:v>288</c:v>
                      </c:pt>
                      <c:pt idx="2754">
                        <c:v>289</c:v>
                      </c:pt>
                      <c:pt idx="2755">
                        <c:v>287</c:v>
                      </c:pt>
                      <c:pt idx="2756">
                        <c:v>287</c:v>
                      </c:pt>
                      <c:pt idx="2757">
                        <c:v>290</c:v>
                      </c:pt>
                      <c:pt idx="2758">
                        <c:v>288</c:v>
                      </c:pt>
                      <c:pt idx="2759">
                        <c:v>287</c:v>
                      </c:pt>
                      <c:pt idx="2760">
                        <c:v>288</c:v>
                      </c:pt>
                      <c:pt idx="2761">
                        <c:v>289</c:v>
                      </c:pt>
                      <c:pt idx="2762">
                        <c:v>288</c:v>
                      </c:pt>
                      <c:pt idx="2763">
                        <c:v>288</c:v>
                      </c:pt>
                      <c:pt idx="2764">
                        <c:v>287</c:v>
                      </c:pt>
                      <c:pt idx="2765">
                        <c:v>288</c:v>
                      </c:pt>
                      <c:pt idx="2766">
                        <c:v>288</c:v>
                      </c:pt>
                      <c:pt idx="2767">
                        <c:v>287</c:v>
                      </c:pt>
                      <c:pt idx="2768">
                        <c:v>289</c:v>
                      </c:pt>
                      <c:pt idx="2769">
                        <c:v>288</c:v>
                      </c:pt>
                      <c:pt idx="2770">
                        <c:v>289</c:v>
                      </c:pt>
                      <c:pt idx="2771">
                        <c:v>287</c:v>
                      </c:pt>
                      <c:pt idx="2772">
                        <c:v>288</c:v>
                      </c:pt>
                      <c:pt idx="2773">
                        <c:v>291</c:v>
                      </c:pt>
                      <c:pt idx="2774">
                        <c:v>288</c:v>
                      </c:pt>
                      <c:pt idx="2775">
                        <c:v>287</c:v>
                      </c:pt>
                      <c:pt idx="2776">
                        <c:v>289</c:v>
                      </c:pt>
                      <c:pt idx="2777">
                        <c:v>290</c:v>
                      </c:pt>
                      <c:pt idx="2778">
                        <c:v>288</c:v>
                      </c:pt>
                      <c:pt idx="2779">
                        <c:v>287</c:v>
                      </c:pt>
                      <c:pt idx="2780">
                        <c:v>288</c:v>
                      </c:pt>
                      <c:pt idx="2781">
                        <c:v>290</c:v>
                      </c:pt>
                      <c:pt idx="2782">
                        <c:v>289</c:v>
                      </c:pt>
                      <c:pt idx="2783">
                        <c:v>287</c:v>
                      </c:pt>
                      <c:pt idx="2784">
                        <c:v>289</c:v>
                      </c:pt>
                      <c:pt idx="2785">
                        <c:v>290</c:v>
                      </c:pt>
                      <c:pt idx="2786">
                        <c:v>288</c:v>
                      </c:pt>
                      <c:pt idx="2787">
                        <c:v>287</c:v>
                      </c:pt>
                      <c:pt idx="2788">
                        <c:v>288</c:v>
                      </c:pt>
                      <c:pt idx="2789">
                        <c:v>290</c:v>
                      </c:pt>
                      <c:pt idx="2790">
                        <c:v>287</c:v>
                      </c:pt>
                      <c:pt idx="2791">
                        <c:v>286</c:v>
                      </c:pt>
                      <c:pt idx="2792">
                        <c:v>290</c:v>
                      </c:pt>
                      <c:pt idx="2793">
                        <c:v>289</c:v>
                      </c:pt>
                      <c:pt idx="2794">
                        <c:v>288</c:v>
                      </c:pt>
                      <c:pt idx="2795">
                        <c:v>288</c:v>
                      </c:pt>
                      <c:pt idx="2796">
                        <c:v>288</c:v>
                      </c:pt>
                      <c:pt idx="2797">
                        <c:v>289</c:v>
                      </c:pt>
                      <c:pt idx="2798">
                        <c:v>288</c:v>
                      </c:pt>
                      <c:pt idx="2799">
                        <c:v>286</c:v>
                      </c:pt>
                      <c:pt idx="2800">
                        <c:v>288</c:v>
                      </c:pt>
                      <c:pt idx="2801">
                        <c:v>290</c:v>
                      </c:pt>
                      <c:pt idx="2802">
                        <c:v>286</c:v>
                      </c:pt>
                      <c:pt idx="2803">
                        <c:v>287</c:v>
                      </c:pt>
                      <c:pt idx="2804">
                        <c:v>288</c:v>
                      </c:pt>
                      <c:pt idx="2805">
                        <c:v>289</c:v>
                      </c:pt>
                      <c:pt idx="2806">
                        <c:v>287</c:v>
                      </c:pt>
                      <c:pt idx="2807">
                        <c:v>287</c:v>
                      </c:pt>
                      <c:pt idx="2808">
                        <c:v>288</c:v>
                      </c:pt>
                      <c:pt idx="2809">
                        <c:v>288</c:v>
                      </c:pt>
                      <c:pt idx="2810">
                        <c:v>287</c:v>
                      </c:pt>
                      <c:pt idx="2811">
                        <c:v>286</c:v>
                      </c:pt>
                      <c:pt idx="2812">
                        <c:v>287</c:v>
                      </c:pt>
                      <c:pt idx="2813">
                        <c:v>289</c:v>
                      </c:pt>
                      <c:pt idx="2814">
                        <c:v>287</c:v>
                      </c:pt>
                      <c:pt idx="2815">
                        <c:v>286</c:v>
                      </c:pt>
                      <c:pt idx="2816">
                        <c:v>288</c:v>
                      </c:pt>
                      <c:pt idx="2817">
                        <c:v>289</c:v>
                      </c:pt>
                      <c:pt idx="2818">
                        <c:v>287</c:v>
                      </c:pt>
                      <c:pt idx="2819">
                        <c:v>288</c:v>
                      </c:pt>
                      <c:pt idx="2820">
                        <c:v>291</c:v>
                      </c:pt>
                      <c:pt idx="2821">
                        <c:v>291</c:v>
                      </c:pt>
                      <c:pt idx="2822">
                        <c:v>290</c:v>
                      </c:pt>
                      <c:pt idx="2823">
                        <c:v>291</c:v>
                      </c:pt>
                      <c:pt idx="2824">
                        <c:v>293</c:v>
                      </c:pt>
                      <c:pt idx="2825">
                        <c:v>293</c:v>
                      </c:pt>
                      <c:pt idx="2826">
                        <c:v>293</c:v>
                      </c:pt>
                      <c:pt idx="2827">
                        <c:v>293</c:v>
                      </c:pt>
                      <c:pt idx="2828">
                        <c:v>293</c:v>
                      </c:pt>
                      <c:pt idx="2829">
                        <c:v>295</c:v>
                      </c:pt>
                      <c:pt idx="2830">
                        <c:v>293</c:v>
                      </c:pt>
                      <c:pt idx="2831">
                        <c:v>292</c:v>
                      </c:pt>
                      <c:pt idx="2832">
                        <c:v>295</c:v>
                      </c:pt>
                      <c:pt idx="2833">
                        <c:v>292</c:v>
                      </c:pt>
                      <c:pt idx="2834">
                        <c:v>292</c:v>
                      </c:pt>
                      <c:pt idx="2835">
                        <c:v>294</c:v>
                      </c:pt>
                      <c:pt idx="2836">
                        <c:v>294</c:v>
                      </c:pt>
                      <c:pt idx="2837">
                        <c:v>295</c:v>
                      </c:pt>
                      <c:pt idx="2838">
                        <c:v>293</c:v>
                      </c:pt>
                      <c:pt idx="2839">
                        <c:v>292</c:v>
                      </c:pt>
                      <c:pt idx="2840">
                        <c:v>294</c:v>
                      </c:pt>
                      <c:pt idx="2841">
                        <c:v>294</c:v>
                      </c:pt>
                      <c:pt idx="2842">
                        <c:v>293</c:v>
                      </c:pt>
                      <c:pt idx="2843">
                        <c:v>292</c:v>
                      </c:pt>
                      <c:pt idx="2844">
                        <c:v>293</c:v>
                      </c:pt>
                      <c:pt idx="2845">
                        <c:v>294</c:v>
                      </c:pt>
                      <c:pt idx="2846">
                        <c:v>293</c:v>
                      </c:pt>
                      <c:pt idx="2847">
                        <c:v>292</c:v>
                      </c:pt>
                      <c:pt idx="2848">
                        <c:v>295</c:v>
                      </c:pt>
                      <c:pt idx="2849">
                        <c:v>294</c:v>
                      </c:pt>
                      <c:pt idx="2850">
                        <c:v>293</c:v>
                      </c:pt>
                      <c:pt idx="2851">
                        <c:v>293</c:v>
                      </c:pt>
                      <c:pt idx="2852">
                        <c:v>295</c:v>
                      </c:pt>
                      <c:pt idx="2853">
                        <c:v>294</c:v>
                      </c:pt>
                      <c:pt idx="2854">
                        <c:v>293</c:v>
                      </c:pt>
                      <c:pt idx="2855">
                        <c:v>294</c:v>
                      </c:pt>
                      <c:pt idx="2856">
                        <c:v>295</c:v>
                      </c:pt>
                      <c:pt idx="2857">
                        <c:v>295</c:v>
                      </c:pt>
                      <c:pt idx="2858">
                        <c:v>293</c:v>
                      </c:pt>
                      <c:pt idx="2859">
                        <c:v>294</c:v>
                      </c:pt>
                      <c:pt idx="2860">
                        <c:v>295</c:v>
                      </c:pt>
                      <c:pt idx="2861">
                        <c:v>295</c:v>
                      </c:pt>
                      <c:pt idx="2862">
                        <c:v>292</c:v>
                      </c:pt>
                      <c:pt idx="2863">
                        <c:v>293</c:v>
                      </c:pt>
                      <c:pt idx="2864">
                        <c:v>294</c:v>
                      </c:pt>
                      <c:pt idx="2865">
                        <c:v>293</c:v>
                      </c:pt>
                      <c:pt idx="2866">
                        <c:v>291</c:v>
                      </c:pt>
                      <c:pt idx="2867">
                        <c:v>293</c:v>
                      </c:pt>
                      <c:pt idx="2868">
                        <c:v>293</c:v>
                      </c:pt>
                      <c:pt idx="2869">
                        <c:v>292</c:v>
                      </c:pt>
                      <c:pt idx="2870">
                        <c:v>290</c:v>
                      </c:pt>
                      <c:pt idx="2871">
                        <c:v>289</c:v>
                      </c:pt>
                      <c:pt idx="2872">
                        <c:v>292</c:v>
                      </c:pt>
                      <c:pt idx="2873">
                        <c:v>291</c:v>
                      </c:pt>
                      <c:pt idx="2874">
                        <c:v>288</c:v>
                      </c:pt>
                      <c:pt idx="2875">
                        <c:v>289</c:v>
                      </c:pt>
                      <c:pt idx="2876">
                        <c:v>290</c:v>
                      </c:pt>
                      <c:pt idx="2877">
                        <c:v>288</c:v>
                      </c:pt>
                      <c:pt idx="2878">
                        <c:v>287</c:v>
                      </c:pt>
                      <c:pt idx="2879">
                        <c:v>288</c:v>
                      </c:pt>
                      <c:pt idx="2880">
                        <c:v>289</c:v>
                      </c:pt>
                      <c:pt idx="2881">
                        <c:v>288</c:v>
                      </c:pt>
                      <c:pt idx="2882">
                        <c:v>287</c:v>
                      </c:pt>
                      <c:pt idx="2883">
                        <c:v>288</c:v>
                      </c:pt>
                      <c:pt idx="2884">
                        <c:v>288</c:v>
                      </c:pt>
                      <c:pt idx="2885">
                        <c:v>287</c:v>
                      </c:pt>
                      <c:pt idx="2886">
                        <c:v>286</c:v>
                      </c:pt>
                      <c:pt idx="2887">
                        <c:v>286</c:v>
                      </c:pt>
                      <c:pt idx="2888">
                        <c:v>289</c:v>
                      </c:pt>
                      <c:pt idx="2889">
                        <c:v>288</c:v>
                      </c:pt>
                      <c:pt idx="2890">
                        <c:v>286</c:v>
                      </c:pt>
                      <c:pt idx="2891">
                        <c:v>288</c:v>
                      </c:pt>
                      <c:pt idx="2892">
                        <c:v>288</c:v>
                      </c:pt>
                      <c:pt idx="2893">
                        <c:v>286</c:v>
                      </c:pt>
                      <c:pt idx="2894">
                        <c:v>287</c:v>
                      </c:pt>
                      <c:pt idx="2895">
                        <c:v>286</c:v>
                      </c:pt>
                      <c:pt idx="2896">
                        <c:v>289</c:v>
                      </c:pt>
                      <c:pt idx="2897">
                        <c:v>287</c:v>
                      </c:pt>
                      <c:pt idx="2898">
                        <c:v>286</c:v>
                      </c:pt>
                      <c:pt idx="2899">
                        <c:v>288</c:v>
                      </c:pt>
                      <c:pt idx="2900">
                        <c:v>288</c:v>
                      </c:pt>
                      <c:pt idx="2901">
                        <c:v>287</c:v>
                      </c:pt>
                      <c:pt idx="2902">
                        <c:v>286</c:v>
                      </c:pt>
                      <c:pt idx="2903">
                        <c:v>287</c:v>
                      </c:pt>
                      <c:pt idx="2904">
                        <c:v>289</c:v>
                      </c:pt>
                      <c:pt idx="2905">
                        <c:v>287</c:v>
                      </c:pt>
                      <c:pt idx="2906">
                        <c:v>286</c:v>
                      </c:pt>
                      <c:pt idx="2907">
                        <c:v>288</c:v>
                      </c:pt>
                      <c:pt idx="2908">
                        <c:v>287</c:v>
                      </c:pt>
                      <c:pt idx="2909">
                        <c:v>287</c:v>
                      </c:pt>
                      <c:pt idx="2910">
                        <c:v>288</c:v>
                      </c:pt>
                      <c:pt idx="2911">
                        <c:v>287</c:v>
                      </c:pt>
                      <c:pt idx="2912">
                        <c:v>289</c:v>
                      </c:pt>
                      <c:pt idx="2913">
                        <c:v>287</c:v>
                      </c:pt>
                      <c:pt idx="2914">
                        <c:v>285</c:v>
                      </c:pt>
                      <c:pt idx="2915">
                        <c:v>288</c:v>
                      </c:pt>
                      <c:pt idx="2916">
                        <c:v>288</c:v>
                      </c:pt>
                      <c:pt idx="2917">
                        <c:v>286</c:v>
                      </c:pt>
                      <c:pt idx="2918">
                        <c:v>286</c:v>
                      </c:pt>
                      <c:pt idx="2919">
                        <c:v>287</c:v>
                      </c:pt>
                      <c:pt idx="2920">
                        <c:v>289</c:v>
                      </c:pt>
                      <c:pt idx="2921">
                        <c:v>287</c:v>
                      </c:pt>
                      <c:pt idx="2922">
                        <c:v>286</c:v>
                      </c:pt>
                      <c:pt idx="2923">
                        <c:v>288</c:v>
                      </c:pt>
                      <c:pt idx="2924">
                        <c:v>288</c:v>
                      </c:pt>
                      <c:pt idx="2925">
                        <c:v>286</c:v>
                      </c:pt>
                      <c:pt idx="2926">
                        <c:v>286</c:v>
                      </c:pt>
                      <c:pt idx="2927">
                        <c:v>287</c:v>
                      </c:pt>
                      <c:pt idx="2928">
                        <c:v>287</c:v>
                      </c:pt>
                      <c:pt idx="2929">
                        <c:v>287</c:v>
                      </c:pt>
                      <c:pt idx="2930">
                        <c:v>285</c:v>
                      </c:pt>
                      <c:pt idx="2931">
                        <c:v>287</c:v>
                      </c:pt>
                      <c:pt idx="2932">
                        <c:v>289</c:v>
                      </c:pt>
                      <c:pt idx="2933">
                        <c:v>286</c:v>
                      </c:pt>
                      <c:pt idx="2934">
                        <c:v>287</c:v>
                      </c:pt>
                      <c:pt idx="2935">
                        <c:v>288</c:v>
                      </c:pt>
                      <c:pt idx="2936">
                        <c:v>288</c:v>
                      </c:pt>
                      <c:pt idx="2937">
                        <c:v>287</c:v>
                      </c:pt>
                      <c:pt idx="2938">
                        <c:v>287</c:v>
                      </c:pt>
                      <c:pt idx="2939">
                        <c:v>288</c:v>
                      </c:pt>
                      <c:pt idx="2940">
                        <c:v>287</c:v>
                      </c:pt>
                      <c:pt idx="2941">
                        <c:v>287</c:v>
                      </c:pt>
                      <c:pt idx="2942">
                        <c:v>287</c:v>
                      </c:pt>
                      <c:pt idx="2943">
                        <c:v>288</c:v>
                      </c:pt>
                      <c:pt idx="2944">
                        <c:v>289</c:v>
                      </c:pt>
                      <c:pt idx="2945">
                        <c:v>287</c:v>
                      </c:pt>
                      <c:pt idx="2946">
                        <c:v>286</c:v>
                      </c:pt>
                      <c:pt idx="2947">
                        <c:v>289</c:v>
                      </c:pt>
                      <c:pt idx="2948">
                        <c:v>288</c:v>
                      </c:pt>
                      <c:pt idx="2949">
                        <c:v>286</c:v>
                      </c:pt>
                      <c:pt idx="2950">
                        <c:v>286</c:v>
                      </c:pt>
                      <c:pt idx="2951">
                        <c:v>288</c:v>
                      </c:pt>
                      <c:pt idx="2952">
                        <c:v>288</c:v>
                      </c:pt>
                      <c:pt idx="2953">
                        <c:v>287</c:v>
                      </c:pt>
                      <c:pt idx="2954">
                        <c:v>287</c:v>
                      </c:pt>
                      <c:pt idx="2955">
                        <c:v>288</c:v>
                      </c:pt>
                      <c:pt idx="2956">
                        <c:v>288</c:v>
                      </c:pt>
                      <c:pt idx="2957">
                        <c:v>287</c:v>
                      </c:pt>
                      <c:pt idx="2958">
                        <c:v>288</c:v>
                      </c:pt>
                      <c:pt idx="2959">
                        <c:v>288</c:v>
                      </c:pt>
                      <c:pt idx="2960">
                        <c:v>289</c:v>
                      </c:pt>
                      <c:pt idx="2961">
                        <c:v>285</c:v>
                      </c:pt>
                      <c:pt idx="2962">
                        <c:v>286</c:v>
                      </c:pt>
                      <c:pt idx="2963">
                        <c:v>290</c:v>
                      </c:pt>
                      <c:pt idx="2964">
                        <c:v>288</c:v>
                      </c:pt>
                      <c:pt idx="2965">
                        <c:v>287</c:v>
                      </c:pt>
                      <c:pt idx="2966">
                        <c:v>288</c:v>
                      </c:pt>
                      <c:pt idx="2967">
                        <c:v>288</c:v>
                      </c:pt>
                      <c:pt idx="2968">
                        <c:v>287</c:v>
                      </c:pt>
                      <c:pt idx="2969">
                        <c:v>287</c:v>
                      </c:pt>
                      <c:pt idx="2970">
                        <c:v>286</c:v>
                      </c:pt>
                      <c:pt idx="2971">
                        <c:v>289</c:v>
                      </c:pt>
                      <c:pt idx="2972">
                        <c:v>288</c:v>
                      </c:pt>
                      <c:pt idx="2973">
                        <c:v>287</c:v>
                      </c:pt>
                      <c:pt idx="2974">
                        <c:v>288</c:v>
                      </c:pt>
                      <c:pt idx="2975">
                        <c:v>289</c:v>
                      </c:pt>
                      <c:pt idx="2976">
                        <c:v>288</c:v>
                      </c:pt>
                      <c:pt idx="2977">
                        <c:v>287</c:v>
                      </c:pt>
                      <c:pt idx="2978">
                        <c:v>287</c:v>
                      </c:pt>
                      <c:pt idx="2979">
                        <c:v>290</c:v>
                      </c:pt>
                      <c:pt idx="2980">
                        <c:v>288</c:v>
                      </c:pt>
                      <c:pt idx="2981">
                        <c:v>286</c:v>
                      </c:pt>
                      <c:pt idx="2982">
                        <c:v>288</c:v>
                      </c:pt>
                      <c:pt idx="2983">
                        <c:v>287</c:v>
                      </c:pt>
                      <c:pt idx="2984">
                        <c:v>287</c:v>
                      </c:pt>
                      <c:pt idx="2985">
                        <c:v>288</c:v>
                      </c:pt>
                      <c:pt idx="2986">
                        <c:v>288</c:v>
                      </c:pt>
                      <c:pt idx="2987">
                        <c:v>289</c:v>
                      </c:pt>
                      <c:pt idx="2988">
                        <c:v>289</c:v>
                      </c:pt>
                      <c:pt idx="2989">
                        <c:v>286</c:v>
                      </c:pt>
                      <c:pt idx="2990">
                        <c:v>288</c:v>
                      </c:pt>
                      <c:pt idx="2991">
                        <c:v>290</c:v>
                      </c:pt>
                      <c:pt idx="2992">
                        <c:v>288</c:v>
                      </c:pt>
                      <c:pt idx="2993">
                        <c:v>287</c:v>
                      </c:pt>
                      <c:pt idx="2994">
                        <c:v>288</c:v>
                      </c:pt>
                      <c:pt idx="2995">
                        <c:v>290</c:v>
                      </c:pt>
                      <c:pt idx="2996">
                        <c:v>287</c:v>
                      </c:pt>
                      <c:pt idx="2997">
                        <c:v>287</c:v>
                      </c:pt>
                      <c:pt idx="2998">
                        <c:v>289</c:v>
                      </c:pt>
                      <c:pt idx="2999">
                        <c:v>289</c:v>
                      </c:pt>
                      <c:pt idx="3000">
                        <c:v>288</c:v>
                      </c:pt>
                      <c:pt idx="3001">
                        <c:v>288</c:v>
                      </c:pt>
                      <c:pt idx="3002">
                        <c:v>287</c:v>
                      </c:pt>
                      <c:pt idx="3003">
                        <c:v>289</c:v>
                      </c:pt>
                      <c:pt idx="3004">
                        <c:v>287</c:v>
                      </c:pt>
                      <c:pt idx="3005">
                        <c:v>287</c:v>
                      </c:pt>
                      <c:pt idx="3006">
                        <c:v>289</c:v>
                      </c:pt>
                      <c:pt idx="3007">
                        <c:v>290</c:v>
                      </c:pt>
                      <c:pt idx="3008">
                        <c:v>288</c:v>
                      </c:pt>
                      <c:pt idx="3009">
                        <c:v>287</c:v>
                      </c:pt>
                      <c:pt idx="3010">
                        <c:v>288</c:v>
                      </c:pt>
                      <c:pt idx="3011">
                        <c:v>289</c:v>
                      </c:pt>
                      <c:pt idx="3012">
                        <c:v>287</c:v>
                      </c:pt>
                      <c:pt idx="3013">
                        <c:v>287</c:v>
                      </c:pt>
                      <c:pt idx="3014">
                        <c:v>288</c:v>
                      </c:pt>
                      <c:pt idx="3015">
                        <c:v>289</c:v>
                      </c:pt>
                      <c:pt idx="3016">
                        <c:v>289</c:v>
                      </c:pt>
                      <c:pt idx="3017">
                        <c:v>287</c:v>
                      </c:pt>
                      <c:pt idx="3018">
                        <c:v>289</c:v>
                      </c:pt>
                      <c:pt idx="3019">
                        <c:v>289</c:v>
                      </c:pt>
                      <c:pt idx="3020">
                        <c:v>287</c:v>
                      </c:pt>
                      <c:pt idx="3021">
                        <c:v>286</c:v>
                      </c:pt>
                      <c:pt idx="3022">
                        <c:v>290</c:v>
                      </c:pt>
                      <c:pt idx="3023">
                        <c:v>288</c:v>
                      </c:pt>
                      <c:pt idx="3024">
                        <c:v>286</c:v>
                      </c:pt>
                      <c:pt idx="3025">
                        <c:v>287</c:v>
                      </c:pt>
                      <c:pt idx="3026">
                        <c:v>289</c:v>
                      </c:pt>
                      <c:pt idx="3027">
                        <c:v>289</c:v>
                      </c:pt>
                      <c:pt idx="3028">
                        <c:v>287</c:v>
                      </c:pt>
                      <c:pt idx="3029">
                        <c:v>287</c:v>
                      </c:pt>
                      <c:pt idx="3030">
                        <c:v>288</c:v>
                      </c:pt>
                      <c:pt idx="3031">
                        <c:v>289</c:v>
                      </c:pt>
                      <c:pt idx="3032">
                        <c:v>288</c:v>
                      </c:pt>
                      <c:pt idx="3033">
                        <c:v>287</c:v>
                      </c:pt>
                      <c:pt idx="3034">
                        <c:v>288</c:v>
                      </c:pt>
                      <c:pt idx="3035">
                        <c:v>289</c:v>
                      </c:pt>
                      <c:pt idx="3036">
                        <c:v>286</c:v>
                      </c:pt>
                      <c:pt idx="3037">
                        <c:v>286</c:v>
                      </c:pt>
                      <c:pt idx="3038">
                        <c:v>291</c:v>
                      </c:pt>
                      <c:pt idx="3039">
                        <c:v>288</c:v>
                      </c:pt>
                      <c:pt idx="3040">
                        <c:v>287</c:v>
                      </c:pt>
                      <c:pt idx="3041">
                        <c:v>289</c:v>
                      </c:pt>
                      <c:pt idx="3042">
                        <c:v>290</c:v>
                      </c:pt>
                      <c:pt idx="3043">
                        <c:v>291</c:v>
                      </c:pt>
                      <c:pt idx="3044">
                        <c:v>291</c:v>
                      </c:pt>
                      <c:pt idx="3045">
                        <c:v>291</c:v>
                      </c:pt>
                      <c:pt idx="3046">
                        <c:v>294</c:v>
                      </c:pt>
                      <c:pt idx="3047">
                        <c:v>293</c:v>
                      </c:pt>
                      <c:pt idx="3048">
                        <c:v>293</c:v>
                      </c:pt>
                      <c:pt idx="3049">
                        <c:v>294</c:v>
                      </c:pt>
                      <c:pt idx="3050">
                        <c:v>296</c:v>
                      </c:pt>
                      <c:pt idx="3051">
                        <c:v>296</c:v>
                      </c:pt>
                      <c:pt idx="3052">
                        <c:v>293</c:v>
                      </c:pt>
                      <c:pt idx="3053">
                        <c:v>295</c:v>
                      </c:pt>
                      <c:pt idx="3054">
                        <c:v>296</c:v>
                      </c:pt>
                      <c:pt idx="3055">
                        <c:v>295</c:v>
                      </c:pt>
                      <c:pt idx="3056">
                        <c:v>293</c:v>
                      </c:pt>
                      <c:pt idx="3057">
                        <c:v>295</c:v>
                      </c:pt>
                      <c:pt idx="3058">
                        <c:v>295</c:v>
                      </c:pt>
                      <c:pt idx="3059">
                        <c:v>296</c:v>
                      </c:pt>
                      <c:pt idx="3060">
                        <c:v>295</c:v>
                      </c:pt>
                      <c:pt idx="3061">
                        <c:v>293</c:v>
                      </c:pt>
                      <c:pt idx="3062">
                        <c:v>297</c:v>
                      </c:pt>
                      <c:pt idx="3063">
                        <c:v>295</c:v>
                      </c:pt>
                      <c:pt idx="3064">
                        <c:v>293</c:v>
                      </c:pt>
                      <c:pt idx="3065">
                        <c:v>295</c:v>
                      </c:pt>
                      <c:pt idx="3066">
                        <c:v>296</c:v>
                      </c:pt>
                      <c:pt idx="3067">
                        <c:v>294</c:v>
                      </c:pt>
                      <c:pt idx="3068">
                        <c:v>294</c:v>
                      </c:pt>
                      <c:pt idx="3069">
                        <c:v>293</c:v>
                      </c:pt>
                      <c:pt idx="3070">
                        <c:v>295</c:v>
                      </c:pt>
                      <c:pt idx="3071">
                        <c:v>294</c:v>
                      </c:pt>
                      <c:pt idx="3072">
                        <c:v>294</c:v>
                      </c:pt>
                      <c:pt idx="3073">
                        <c:v>294</c:v>
                      </c:pt>
                      <c:pt idx="3074">
                        <c:v>295</c:v>
                      </c:pt>
                      <c:pt idx="3075">
                        <c:v>295</c:v>
                      </c:pt>
                      <c:pt idx="3076">
                        <c:v>293</c:v>
                      </c:pt>
                      <c:pt idx="3077">
                        <c:v>293</c:v>
                      </c:pt>
                      <c:pt idx="3078">
                        <c:v>295</c:v>
                      </c:pt>
                      <c:pt idx="3079">
                        <c:v>295</c:v>
                      </c:pt>
                      <c:pt idx="3080">
                        <c:v>293</c:v>
                      </c:pt>
                      <c:pt idx="3081">
                        <c:v>295</c:v>
                      </c:pt>
                      <c:pt idx="3082">
                        <c:v>296</c:v>
                      </c:pt>
                      <c:pt idx="3083">
                        <c:v>295</c:v>
                      </c:pt>
                      <c:pt idx="3084">
                        <c:v>293</c:v>
                      </c:pt>
                      <c:pt idx="3085">
                        <c:v>294</c:v>
                      </c:pt>
                      <c:pt idx="3086">
                        <c:v>296</c:v>
                      </c:pt>
                      <c:pt idx="3087">
                        <c:v>294</c:v>
                      </c:pt>
                      <c:pt idx="3088">
                        <c:v>293</c:v>
                      </c:pt>
                      <c:pt idx="3089">
                        <c:v>293</c:v>
                      </c:pt>
                      <c:pt idx="3090">
                        <c:v>295</c:v>
                      </c:pt>
                      <c:pt idx="3091">
                        <c:v>295</c:v>
                      </c:pt>
                      <c:pt idx="3092">
                        <c:v>293</c:v>
                      </c:pt>
                      <c:pt idx="3093">
                        <c:v>294</c:v>
                      </c:pt>
                      <c:pt idx="3094">
                        <c:v>296</c:v>
                      </c:pt>
                      <c:pt idx="3095">
                        <c:v>295</c:v>
                      </c:pt>
                      <c:pt idx="3096">
                        <c:v>292</c:v>
                      </c:pt>
                      <c:pt idx="3097">
                        <c:v>295</c:v>
                      </c:pt>
                      <c:pt idx="3098">
                        <c:v>295</c:v>
                      </c:pt>
                      <c:pt idx="3099">
                        <c:v>294</c:v>
                      </c:pt>
                      <c:pt idx="3100">
                        <c:v>293</c:v>
                      </c:pt>
                      <c:pt idx="3101">
                        <c:v>294</c:v>
                      </c:pt>
                      <c:pt idx="3102">
                        <c:v>296</c:v>
                      </c:pt>
                      <c:pt idx="3103">
                        <c:v>294</c:v>
                      </c:pt>
                      <c:pt idx="3104">
                        <c:v>293</c:v>
                      </c:pt>
                      <c:pt idx="3105">
                        <c:v>295</c:v>
                      </c:pt>
                      <c:pt idx="3106">
                        <c:v>295</c:v>
                      </c:pt>
                      <c:pt idx="3107">
                        <c:v>294</c:v>
                      </c:pt>
                      <c:pt idx="3108">
                        <c:v>293</c:v>
                      </c:pt>
                      <c:pt idx="3109">
                        <c:v>294</c:v>
                      </c:pt>
                      <c:pt idx="3110">
                        <c:v>296</c:v>
                      </c:pt>
                      <c:pt idx="3111">
                        <c:v>293</c:v>
                      </c:pt>
                      <c:pt idx="3112">
                        <c:v>293</c:v>
                      </c:pt>
                      <c:pt idx="3113">
                        <c:v>295</c:v>
                      </c:pt>
                      <c:pt idx="3114">
                        <c:v>294</c:v>
                      </c:pt>
                      <c:pt idx="3115">
                        <c:v>292</c:v>
                      </c:pt>
                      <c:pt idx="3116">
                        <c:v>290</c:v>
                      </c:pt>
                      <c:pt idx="3117">
                        <c:v>290</c:v>
                      </c:pt>
                      <c:pt idx="3118">
                        <c:v>290</c:v>
                      </c:pt>
                      <c:pt idx="3119">
                        <c:v>289</c:v>
                      </c:pt>
                      <c:pt idx="3120">
                        <c:v>286</c:v>
                      </c:pt>
                      <c:pt idx="3121">
                        <c:v>287</c:v>
                      </c:pt>
                      <c:pt idx="3122">
                        <c:v>288</c:v>
                      </c:pt>
                      <c:pt idx="3123">
                        <c:v>286</c:v>
                      </c:pt>
                      <c:pt idx="3124">
                        <c:v>287</c:v>
                      </c:pt>
                      <c:pt idx="3125">
                        <c:v>287</c:v>
                      </c:pt>
                      <c:pt idx="3126">
                        <c:v>288</c:v>
                      </c:pt>
                      <c:pt idx="3127">
                        <c:v>285</c:v>
                      </c:pt>
                      <c:pt idx="3128">
                        <c:v>286</c:v>
                      </c:pt>
                      <c:pt idx="3129">
                        <c:v>288</c:v>
                      </c:pt>
                      <c:pt idx="3130">
                        <c:v>286</c:v>
                      </c:pt>
                      <c:pt idx="3131">
                        <c:v>285</c:v>
                      </c:pt>
                      <c:pt idx="3132">
                        <c:v>286</c:v>
                      </c:pt>
                      <c:pt idx="3133">
                        <c:v>287</c:v>
                      </c:pt>
                      <c:pt idx="3134">
                        <c:v>287</c:v>
                      </c:pt>
                      <c:pt idx="3135">
                        <c:v>287</c:v>
                      </c:pt>
                      <c:pt idx="3136">
                        <c:v>285</c:v>
                      </c:pt>
                      <c:pt idx="3137">
                        <c:v>287</c:v>
                      </c:pt>
                      <c:pt idx="3138">
                        <c:v>287</c:v>
                      </c:pt>
                      <c:pt idx="3139">
                        <c:v>285</c:v>
                      </c:pt>
                      <c:pt idx="3140">
                        <c:v>285</c:v>
                      </c:pt>
                      <c:pt idx="3141">
                        <c:v>287</c:v>
                      </c:pt>
                      <c:pt idx="3142">
                        <c:v>286</c:v>
                      </c:pt>
                      <c:pt idx="3143">
                        <c:v>285</c:v>
                      </c:pt>
                      <c:pt idx="3144">
                        <c:v>287</c:v>
                      </c:pt>
                      <c:pt idx="3145">
                        <c:v>287</c:v>
                      </c:pt>
                      <c:pt idx="3146">
                        <c:v>287</c:v>
                      </c:pt>
                      <c:pt idx="3147">
                        <c:v>287</c:v>
                      </c:pt>
                      <c:pt idx="3148">
                        <c:v>286</c:v>
                      </c:pt>
                      <c:pt idx="3149">
                        <c:v>287</c:v>
                      </c:pt>
                      <c:pt idx="3150">
                        <c:v>289</c:v>
                      </c:pt>
                      <c:pt idx="3151">
                        <c:v>286</c:v>
                      </c:pt>
                      <c:pt idx="3152">
                        <c:v>286</c:v>
                      </c:pt>
                      <c:pt idx="3153">
                        <c:v>288</c:v>
                      </c:pt>
                      <c:pt idx="3154">
                        <c:v>287</c:v>
                      </c:pt>
                      <c:pt idx="3155">
                        <c:v>286</c:v>
                      </c:pt>
                      <c:pt idx="3156">
                        <c:v>287</c:v>
                      </c:pt>
                      <c:pt idx="3157">
                        <c:v>288</c:v>
                      </c:pt>
                      <c:pt idx="3158">
                        <c:v>287</c:v>
                      </c:pt>
                      <c:pt idx="3159">
                        <c:v>287</c:v>
                      </c:pt>
                      <c:pt idx="3160">
                        <c:v>286</c:v>
                      </c:pt>
                      <c:pt idx="3161">
                        <c:v>288</c:v>
                      </c:pt>
                      <c:pt idx="3162">
                        <c:v>287</c:v>
                      </c:pt>
                      <c:pt idx="3163">
                        <c:v>286</c:v>
                      </c:pt>
                      <c:pt idx="3164">
                        <c:v>285</c:v>
                      </c:pt>
                      <c:pt idx="3165">
                        <c:v>287</c:v>
                      </c:pt>
                      <c:pt idx="3166">
                        <c:v>287</c:v>
                      </c:pt>
                      <c:pt idx="3167">
                        <c:v>285</c:v>
                      </c:pt>
                      <c:pt idx="3168">
                        <c:v>285</c:v>
                      </c:pt>
                      <c:pt idx="3169">
                        <c:v>287</c:v>
                      </c:pt>
                      <c:pt idx="3170">
                        <c:v>285</c:v>
                      </c:pt>
                      <c:pt idx="3171">
                        <c:v>285</c:v>
                      </c:pt>
                      <c:pt idx="3172">
                        <c:v>287</c:v>
                      </c:pt>
                      <c:pt idx="3173">
                        <c:v>286</c:v>
                      </c:pt>
                      <c:pt idx="3174">
                        <c:v>286</c:v>
                      </c:pt>
                      <c:pt idx="3175">
                        <c:v>286</c:v>
                      </c:pt>
                      <c:pt idx="3176">
                        <c:v>286</c:v>
                      </c:pt>
                      <c:pt idx="3177">
                        <c:v>286</c:v>
                      </c:pt>
                      <c:pt idx="3178">
                        <c:v>287</c:v>
                      </c:pt>
                      <c:pt idx="3179">
                        <c:v>285</c:v>
                      </c:pt>
                      <c:pt idx="3180">
                        <c:v>287</c:v>
                      </c:pt>
                      <c:pt idx="3181">
                        <c:v>288</c:v>
                      </c:pt>
                      <c:pt idx="3182">
                        <c:v>287</c:v>
                      </c:pt>
                      <c:pt idx="3183">
                        <c:v>287</c:v>
                      </c:pt>
                      <c:pt idx="3184">
                        <c:v>286</c:v>
                      </c:pt>
                      <c:pt idx="3185">
                        <c:v>289</c:v>
                      </c:pt>
                      <c:pt idx="3186">
                        <c:v>287</c:v>
                      </c:pt>
                      <c:pt idx="3187">
                        <c:v>286</c:v>
                      </c:pt>
                      <c:pt idx="3188">
                        <c:v>288</c:v>
                      </c:pt>
                      <c:pt idx="3189">
                        <c:v>287</c:v>
                      </c:pt>
                      <c:pt idx="3190">
                        <c:v>287</c:v>
                      </c:pt>
                      <c:pt idx="3191">
                        <c:v>286</c:v>
                      </c:pt>
                      <c:pt idx="3192">
                        <c:v>286</c:v>
                      </c:pt>
                      <c:pt idx="3193">
                        <c:v>288</c:v>
                      </c:pt>
                      <c:pt idx="3194">
                        <c:v>287</c:v>
                      </c:pt>
                      <c:pt idx="3195">
                        <c:v>284</c:v>
                      </c:pt>
                      <c:pt idx="3196">
                        <c:v>287</c:v>
                      </c:pt>
                      <c:pt idx="3197">
                        <c:v>289</c:v>
                      </c:pt>
                      <c:pt idx="3198">
                        <c:v>286</c:v>
                      </c:pt>
                      <c:pt idx="3199">
                        <c:v>286</c:v>
                      </c:pt>
                      <c:pt idx="3200">
                        <c:v>287</c:v>
                      </c:pt>
                      <c:pt idx="3201">
                        <c:v>287</c:v>
                      </c:pt>
                      <c:pt idx="3202">
                        <c:v>286</c:v>
                      </c:pt>
                      <c:pt idx="3203">
                        <c:v>285</c:v>
                      </c:pt>
                      <c:pt idx="3204">
                        <c:v>288</c:v>
                      </c:pt>
                      <c:pt idx="3205">
                        <c:v>287</c:v>
                      </c:pt>
                      <c:pt idx="3206">
                        <c:v>285</c:v>
                      </c:pt>
                      <c:pt idx="3207">
                        <c:v>286</c:v>
                      </c:pt>
                      <c:pt idx="3208">
                        <c:v>286</c:v>
                      </c:pt>
                      <c:pt idx="3209">
                        <c:v>288</c:v>
                      </c:pt>
                      <c:pt idx="3210">
                        <c:v>286</c:v>
                      </c:pt>
                      <c:pt idx="3211">
                        <c:v>285</c:v>
                      </c:pt>
                      <c:pt idx="3212">
                        <c:v>287</c:v>
                      </c:pt>
                      <c:pt idx="3213">
                        <c:v>287</c:v>
                      </c:pt>
                      <c:pt idx="3214">
                        <c:v>286</c:v>
                      </c:pt>
                      <c:pt idx="3215">
                        <c:v>286</c:v>
                      </c:pt>
                      <c:pt idx="3216">
                        <c:v>287</c:v>
                      </c:pt>
                      <c:pt idx="3217">
                        <c:v>287</c:v>
                      </c:pt>
                      <c:pt idx="3218">
                        <c:v>286</c:v>
                      </c:pt>
                      <c:pt idx="3219">
                        <c:v>285</c:v>
                      </c:pt>
                      <c:pt idx="3220">
                        <c:v>287</c:v>
                      </c:pt>
                      <c:pt idx="3221">
                        <c:v>288</c:v>
                      </c:pt>
                      <c:pt idx="3222">
                        <c:v>285</c:v>
                      </c:pt>
                      <c:pt idx="3223">
                        <c:v>285</c:v>
                      </c:pt>
                      <c:pt idx="3224">
                        <c:v>287</c:v>
                      </c:pt>
                      <c:pt idx="3225">
                        <c:v>287</c:v>
                      </c:pt>
                      <c:pt idx="3226">
                        <c:v>285</c:v>
                      </c:pt>
                      <c:pt idx="3227">
                        <c:v>285</c:v>
                      </c:pt>
                      <c:pt idx="3228">
                        <c:v>288</c:v>
                      </c:pt>
                      <c:pt idx="3229">
                        <c:v>286</c:v>
                      </c:pt>
                      <c:pt idx="3230">
                        <c:v>286</c:v>
                      </c:pt>
                      <c:pt idx="3231">
                        <c:v>286</c:v>
                      </c:pt>
                      <c:pt idx="3232">
                        <c:v>286</c:v>
                      </c:pt>
                      <c:pt idx="3233">
                        <c:v>287</c:v>
                      </c:pt>
                      <c:pt idx="3234">
                        <c:v>285</c:v>
                      </c:pt>
                      <c:pt idx="3235">
                        <c:v>285</c:v>
                      </c:pt>
                      <c:pt idx="3236">
                        <c:v>287</c:v>
                      </c:pt>
                      <c:pt idx="3237">
                        <c:v>286</c:v>
                      </c:pt>
                      <c:pt idx="3238">
                        <c:v>285</c:v>
                      </c:pt>
                      <c:pt idx="3239">
                        <c:v>287</c:v>
                      </c:pt>
                      <c:pt idx="3240">
                        <c:v>287</c:v>
                      </c:pt>
                      <c:pt idx="3241">
                        <c:v>287</c:v>
                      </c:pt>
                      <c:pt idx="3242">
                        <c:v>285</c:v>
                      </c:pt>
                      <c:pt idx="3243">
                        <c:v>285</c:v>
                      </c:pt>
                      <c:pt idx="3244">
                        <c:v>288</c:v>
                      </c:pt>
                      <c:pt idx="3245">
                        <c:v>286</c:v>
                      </c:pt>
                      <c:pt idx="3246">
                        <c:v>286</c:v>
                      </c:pt>
                      <c:pt idx="3247">
                        <c:v>286</c:v>
                      </c:pt>
                      <c:pt idx="3248">
                        <c:v>286</c:v>
                      </c:pt>
                      <c:pt idx="3249">
                        <c:v>287</c:v>
                      </c:pt>
                      <c:pt idx="3250">
                        <c:v>286</c:v>
                      </c:pt>
                      <c:pt idx="3251">
                        <c:v>285</c:v>
                      </c:pt>
                      <c:pt idx="3252">
                        <c:v>288</c:v>
                      </c:pt>
                      <c:pt idx="3253">
                        <c:v>287</c:v>
                      </c:pt>
                      <c:pt idx="3254">
                        <c:v>284</c:v>
                      </c:pt>
                      <c:pt idx="3255">
                        <c:v>286</c:v>
                      </c:pt>
                      <c:pt idx="3256">
                        <c:v>287</c:v>
                      </c:pt>
                      <c:pt idx="3257">
                        <c:v>286</c:v>
                      </c:pt>
                      <c:pt idx="3258">
                        <c:v>285</c:v>
                      </c:pt>
                      <c:pt idx="3259">
                        <c:v>284</c:v>
                      </c:pt>
                      <c:pt idx="3260">
                        <c:v>287</c:v>
                      </c:pt>
                      <c:pt idx="3261">
                        <c:v>287</c:v>
                      </c:pt>
                      <c:pt idx="3262">
                        <c:v>286</c:v>
                      </c:pt>
                      <c:pt idx="3263">
                        <c:v>286</c:v>
                      </c:pt>
                      <c:pt idx="3264">
                        <c:v>288</c:v>
                      </c:pt>
                      <c:pt idx="3265">
                        <c:v>287</c:v>
                      </c:pt>
                      <c:pt idx="3266">
                        <c:v>285</c:v>
                      </c:pt>
                      <c:pt idx="3267">
                        <c:v>286</c:v>
                      </c:pt>
                      <c:pt idx="3268">
                        <c:v>289</c:v>
                      </c:pt>
                      <c:pt idx="3269">
                        <c:v>286</c:v>
                      </c:pt>
                      <c:pt idx="3270">
                        <c:v>284</c:v>
                      </c:pt>
                      <c:pt idx="3271">
                        <c:v>287</c:v>
                      </c:pt>
                      <c:pt idx="3272">
                        <c:v>287</c:v>
                      </c:pt>
                      <c:pt idx="3273">
                        <c:v>286</c:v>
                      </c:pt>
                      <c:pt idx="3274">
                        <c:v>287</c:v>
                      </c:pt>
                      <c:pt idx="3275">
                        <c:v>286</c:v>
                      </c:pt>
                      <c:pt idx="3276">
                        <c:v>288</c:v>
                      </c:pt>
                      <c:pt idx="3277">
                        <c:v>289</c:v>
                      </c:pt>
                      <c:pt idx="3278">
                        <c:v>287</c:v>
                      </c:pt>
                      <c:pt idx="3279">
                        <c:v>289</c:v>
                      </c:pt>
                      <c:pt idx="3280">
                        <c:v>290</c:v>
                      </c:pt>
                      <c:pt idx="3281">
                        <c:v>289</c:v>
                      </c:pt>
                      <c:pt idx="3282">
                        <c:v>289</c:v>
                      </c:pt>
                      <c:pt idx="3283">
                        <c:v>290</c:v>
                      </c:pt>
                      <c:pt idx="3284">
                        <c:v>292</c:v>
                      </c:pt>
                      <c:pt idx="3285">
                        <c:v>290</c:v>
                      </c:pt>
                      <c:pt idx="3286">
                        <c:v>290</c:v>
                      </c:pt>
                      <c:pt idx="3287">
                        <c:v>291</c:v>
                      </c:pt>
                      <c:pt idx="3288">
                        <c:v>291</c:v>
                      </c:pt>
                      <c:pt idx="3289">
                        <c:v>290</c:v>
                      </c:pt>
                      <c:pt idx="3290">
                        <c:v>290</c:v>
                      </c:pt>
                      <c:pt idx="3291">
                        <c:v>290</c:v>
                      </c:pt>
                      <c:pt idx="3292">
                        <c:v>292</c:v>
                      </c:pt>
                      <c:pt idx="3293">
                        <c:v>291</c:v>
                      </c:pt>
                      <c:pt idx="3294">
                        <c:v>289</c:v>
                      </c:pt>
                      <c:pt idx="3295">
                        <c:v>291</c:v>
                      </c:pt>
                      <c:pt idx="3296">
                        <c:v>292</c:v>
                      </c:pt>
                      <c:pt idx="3297">
                        <c:v>289</c:v>
                      </c:pt>
                      <c:pt idx="3298">
                        <c:v>290</c:v>
                      </c:pt>
                      <c:pt idx="3299">
                        <c:v>292</c:v>
                      </c:pt>
                      <c:pt idx="3300">
                        <c:v>291</c:v>
                      </c:pt>
                      <c:pt idx="3301">
                        <c:v>290</c:v>
                      </c:pt>
                      <c:pt idx="3302">
                        <c:v>290</c:v>
                      </c:pt>
                      <c:pt idx="3303">
                        <c:v>291</c:v>
                      </c:pt>
                      <c:pt idx="3304">
                        <c:v>291</c:v>
                      </c:pt>
                      <c:pt idx="3305">
                        <c:v>292</c:v>
                      </c:pt>
                      <c:pt idx="3306">
                        <c:v>290</c:v>
                      </c:pt>
                      <c:pt idx="3307">
                        <c:v>291</c:v>
                      </c:pt>
                      <c:pt idx="3308">
                        <c:v>292</c:v>
                      </c:pt>
                      <c:pt idx="3309">
                        <c:v>289</c:v>
                      </c:pt>
                      <c:pt idx="3310">
                        <c:v>289</c:v>
                      </c:pt>
                      <c:pt idx="3311">
                        <c:v>292</c:v>
                      </c:pt>
                      <c:pt idx="3312">
                        <c:v>290</c:v>
                      </c:pt>
                      <c:pt idx="3313">
                        <c:v>289</c:v>
                      </c:pt>
                      <c:pt idx="3314">
                        <c:v>291</c:v>
                      </c:pt>
                      <c:pt idx="3315">
                        <c:v>291</c:v>
                      </c:pt>
                      <c:pt idx="3316">
                        <c:v>291</c:v>
                      </c:pt>
                      <c:pt idx="3317">
                        <c:v>290</c:v>
                      </c:pt>
                      <c:pt idx="3318">
                        <c:v>289</c:v>
                      </c:pt>
                      <c:pt idx="3319">
                        <c:v>291</c:v>
                      </c:pt>
                      <c:pt idx="3320">
                        <c:v>292</c:v>
                      </c:pt>
                      <c:pt idx="3321">
                        <c:v>290</c:v>
                      </c:pt>
                      <c:pt idx="3322">
                        <c:v>290</c:v>
                      </c:pt>
                      <c:pt idx="3323">
                        <c:v>290</c:v>
                      </c:pt>
                      <c:pt idx="3324">
                        <c:v>291</c:v>
                      </c:pt>
                      <c:pt idx="3325">
                        <c:v>291</c:v>
                      </c:pt>
                      <c:pt idx="3326">
                        <c:v>290</c:v>
                      </c:pt>
                      <c:pt idx="3327">
                        <c:v>293</c:v>
                      </c:pt>
                      <c:pt idx="3328">
                        <c:v>290</c:v>
                      </c:pt>
                      <c:pt idx="3329">
                        <c:v>289</c:v>
                      </c:pt>
                      <c:pt idx="3330">
                        <c:v>291</c:v>
                      </c:pt>
                      <c:pt idx="3331">
                        <c:v>291</c:v>
                      </c:pt>
                      <c:pt idx="3332">
                        <c:v>291</c:v>
                      </c:pt>
                      <c:pt idx="3333">
                        <c:v>290</c:v>
                      </c:pt>
                      <c:pt idx="3334">
                        <c:v>289</c:v>
                      </c:pt>
                      <c:pt idx="3335">
                        <c:v>292</c:v>
                      </c:pt>
                      <c:pt idx="3336">
                        <c:v>292</c:v>
                      </c:pt>
                      <c:pt idx="3337">
                        <c:v>289</c:v>
                      </c:pt>
                      <c:pt idx="3338">
                        <c:v>291</c:v>
                      </c:pt>
                      <c:pt idx="3339">
                        <c:v>292</c:v>
                      </c:pt>
                      <c:pt idx="3340">
                        <c:v>291</c:v>
                      </c:pt>
                      <c:pt idx="3341">
                        <c:v>290</c:v>
                      </c:pt>
                      <c:pt idx="3342">
                        <c:v>290</c:v>
                      </c:pt>
                      <c:pt idx="3343">
                        <c:v>291</c:v>
                      </c:pt>
                      <c:pt idx="3344">
                        <c:v>291</c:v>
                      </c:pt>
                      <c:pt idx="3345">
                        <c:v>289</c:v>
                      </c:pt>
                      <c:pt idx="3346">
                        <c:v>291</c:v>
                      </c:pt>
                      <c:pt idx="3347">
                        <c:v>292</c:v>
                      </c:pt>
                      <c:pt idx="3348">
                        <c:v>292</c:v>
                      </c:pt>
                      <c:pt idx="3349">
                        <c:v>289</c:v>
                      </c:pt>
                      <c:pt idx="3350">
                        <c:v>290</c:v>
                      </c:pt>
                      <c:pt idx="3351">
                        <c:v>292</c:v>
                      </c:pt>
                      <c:pt idx="3352">
                        <c:v>290</c:v>
                      </c:pt>
                      <c:pt idx="3353">
                        <c:v>289</c:v>
                      </c:pt>
                      <c:pt idx="3354">
                        <c:v>290</c:v>
                      </c:pt>
                      <c:pt idx="3355">
                        <c:v>292</c:v>
                      </c:pt>
                      <c:pt idx="3356">
                        <c:v>290</c:v>
                      </c:pt>
                      <c:pt idx="3357">
                        <c:v>290</c:v>
                      </c:pt>
                      <c:pt idx="3358">
                        <c:v>289</c:v>
                      </c:pt>
                      <c:pt idx="3359">
                        <c:v>291</c:v>
                      </c:pt>
                      <c:pt idx="3360">
                        <c:v>291</c:v>
                      </c:pt>
                      <c:pt idx="3361">
                        <c:v>290</c:v>
                      </c:pt>
                      <c:pt idx="3362">
                        <c:v>290</c:v>
                      </c:pt>
                      <c:pt idx="3363">
                        <c:v>291</c:v>
                      </c:pt>
                      <c:pt idx="3364">
                        <c:v>291</c:v>
                      </c:pt>
                      <c:pt idx="3365">
                        <c:v>288</c:v>
                      </c:pt>
                      <c:pt idx="3366">
                        <c:v>290</c:v>
                      </c:pt>
                      <c:pt idx="3367">
                        <c:v>293</c:v>
                      </c:pt>
                      <c:pt idx="3368">
                        <c:v>290</c:v>
                      </c:pt>
                      <c:pt idx="3369">
                        <c:v>289</c:v>
                      </c:pt>
                      <c:pt idx="3370">
                        <c:v>290</c:v>
                      </c:pt>
                      <c:pt idx="3371">
                        <c:v>289</c:v>
                      </c:pt>
                      <c:pt idx="3372">
                        <c:v>288</c:v>
                      </c:pt>
                      <c:pt idx="3373">
                        <c:v>287</c:v>
                      </c:pt>
                      <c:pt idx="3374">
                        <c:v>287</c:v>
                      </c:pt>
                      <c:pt idx="3375">
                        <c:v>287</c:v>
                      </c:pt>
                      <c:pt idx="3376">
                        <c:v>285</c:v>
                      </c:pt>
                      <c:pt idx="3377">
                        <c:v>284</c:v>
                      </c:pt>
                      <c:pt idx="3378">
                        <c:v>287</c:v>
                      </c:pt>
                      <c:pt idx="3379">
                        <c:v>286</c:v>
                      </c:pt>
                      <c:pt idx="3380">
                        <c:v>285</c:v>
                      </c:pt>
                      <c:pt idx="3381">
                        <c:v>284</c:v>
                      </c:pt>
                      <c:pt idx="3382">
                        <c:v>285</c:v>
                      </c:pt>
                      <c:pt idx="3383">
                        <c:v>286</c:v>
                      </c:pt>
                      <c:pt idx="3384">
                        <c:v>284</c:v>
                      </c:pt>
                      <c:pt idx="3385">
                        <c:v>284</c:v>
                      </c:pt>
                      <c:pt idx="3386">
                        <c:v>286</c:v>
                      </c:pt>
                      <c:pt idx="3387">
                        <c:v>287</c:v>
                      </c:pt>
                      <c:pt idx="3388">
                        <c:v>284</c:v>
                      </c:pt>
                      <c:pt idx="3389">
                        <c:v>285</c:v>
                      </c:pt>
                      <c:pt idx="3390">
                        <c:v>284</c:v>
                      </c:pt>
                      <c:pt idx="3391">
                        <c:v>286</c:v>
                      </c:pt>
                      <c:pt idx="3392">
                        <c:v>284</c:v>
                      </c:pt>
                      <c:pt idx="3393">
                        <c:v>283</c:v>
                      </c:pt>
                      <c:pt idx="3394">
                        <c:v>285</c:v>
                      </c:pt>
                      <c:pt idx="3395">
                        <c:v>286</c:v>
                      </c:pt>
                      <c:pt idx="3396">
                        <c:v>284</c:v>
                      </c:pt>
                      <c:pt idx="3397">
                        <c:v>284</c:v>
                      </c:pt>
                      <c:pt idx="3398">
                        <c:v>285</c:v>
                      </c:pt>
                      <c:pt idx="3399">
                        <c:v>285</c:v>
                      </c:pt>
                      <c:pt idx="3400">
                        <c:v>284</c:v>
                      </c:pt>
                      <c:pt idx="3401">
                        <c:v>284</c:v>
                      </c:pt>
                      <c:pt idx="3402">
                        <c:v>285</c:v>
                      </c:pt>
                      <c:pt idx="3403">
                        <c:v>285</c:v>
                      </c:pt>
                      <c:pt idx="3404">
                        <c:v>284</c:v>
                      </c:pt>
                      <c:pt idx="3405">
                        <c:v>284</c:v>
                      </c:pt>
                      <c:pt idx="3406">
                        <c:v>285</c:v>
                      </c:pt>
                      <c:pt idx="3407">
                        <c:v>286</c:v>
                      </c:pt>
                      <c:pt idx="3408">
                        <c:v>284</c:v>
                      </c:pt>
                      <c:pt idx="3409">
                        <c:v>283</c:v>
                      </c:pt>
                      <c:pt idx="3410">
                        <c:v>286</c:v>
                      </c:pt>
                      <c:pt idx="3411">
                        <c:v>286</c:v>
                      </c:pt>
                      <c:pt idx="3412">
                        <c:v>283</c:v>
                      </c:pt>
                      <c:pt idx="3413">
                        <c:v>284</c:v>
                      </c:pt>
                      <c:pt idx="3414">
                        <c:v>286</c:v>
                      </c:pt>
                      <c:pt idx="3415">
                        <c:v>285</c:v>
                      </c:pt>
                      <c:pt idx="3416">
                        <c:v>284</c:v>
                      </c:pt>
                      <c:pt idx="3417">
                        <c:v>284</c:v>
                      </c:pt>
                      <c:pt idx="3418">
                        <c:v>286</c:v>
                      </c:pt>
                      <c:pt idx="3419">
                        <c:v>285</c:v>
                      </c:pt>
                      <c:pt idx="3420">
                        <c:v>284</c:v>
                      </c:pt>
                      <c:pt idx="3421">
                        <c:v>284</c:v>
                      </c:pt>
                      <c:pt idx="3422">
                        <c:v>286</c:v>
                      </c:pt>
                      <c:pt idx="3423">
                        <c:v>286</c:v>
                      </c:pt>
                      <c:pt idx="3424">
                        <c:v>284</c:v>
                      </c:pt>
                      <c:pt idx="3425">
                        <c:v>283</c:v>
                      </c:pt>
                      <c:pt idx="3426">
                        <c:v>286</c:v>
                      </c:pt>
                      <c:pt idx="3427">
                        <c:v>285</c:v>
                      </c:pt>
                      <c:pt idx="3428">
                        <c:v>283</c:v>
                      </c:pt>
                      <c:pt idx="3429">
                        <c:v>284</c:v>
                      </c:pt>
                      <c:pt idx="3430">
                        <c:v>285</c:v>
                      </c:pt>
                      <c:pt idx="3431">
                        <c:v>284</c:v>
                      </c:pt>
                      <c:pt idx="3432">
                        <c:v>284</c:v>
                      </c:pt>
                      <c:pt idx="3433">
                        <c:v>284</c:v>
                      </c:pt>
                      <c:pt idx="3434">
                        <c:v>286</c:v>
                      </c:pt>
                      <c:pt idx="3435">
                        <c:v>285</c:v>
                      </c:pt>
                      <c:pt idx="3436">
                        <c:v>284</c:v>
                      </c:pt>
                      <c:pt idx="3437">
                        <c:v>284</c:v>
                      </c:pt>
                      <c:pt idx="3438">
                        <c:v>286</c:v>
                      </c:pt>
                      <c:pt idx="3439">
                        <c:v>285</c:v>
                      </c:pt>
                      <c:pt idx="3440">
                        <c:v>282</c:v>
                      </c:pt>
                      <c:pt idx="3441">
                        <c:v>285</c:v>
                      </c:pt>
                      <c:pt idx="3442">
                        <c:v>287</c:v>
                      </c:pt>
                      <c:pt idx="3443">
                        <c:v>284</c:v>
                      </c:pt>
                      <c:pt idx="3444">
                        <c:v>284</c:v>
                      </c:pt>
                      <c:pt idx="3445">
                        <c:v>286</c:v>
                      </c:pt>
                      <c:pt idx="3446">
                        <c:v>285</c:v>
                      </c:pt>
                      <c:pt idx="3447">
                        <c:v>285</c:v>
                      </c:pt>
                      <c:pt idx="3448">
                        <c:v>285</c:v>
                      </c:pt>
                      <c:pt idx="3449">
                        <c:v>285</c:v>
                      </c:pt>
                      <c:pt idx="3450">
                        <c:v>286</c:v>
                      </c:pt>
                      <c:pt idx="3451">
                        <c:v>285</c:v>
                      </c:pt>
                      <c:pt idx="3452">
                        <c:v>283</c:v>
                      </c:pt>
                      <c:pt idx="3453">
                        <c:v>286</c:v>
                      </c:pt>
                      <c:pt idx="3454">
                        <c:v>286</c:v>
                      </c:pt>
                      <c:pt idx="3455">
                        <c:v>285</c:v>
                      </c:pt>
                      <c:pt idx="3456">
                        <c:v>284</c:v>
                      </c:pt>
                      <c:pt idx="3457">
                        <c:v>285</c:v>
                      </c:pt>
                      <c:pt idx="3458">
                        <c:v>286</c:v>
                      </c:pt>
                      <c:pt idx="3459">
                        <c:v>285</c:v>
                      </c:pt>
                      <c:pt idx="3460">
                        <c:v>284</c:v>
                      </c:pt>
                      <c:pt idx="3461">
                        <c:v>285</c:v>
                      </c:pt>
                      <c:pt idx="3462">
                        <c:v>285</c:v>
                      </c:pt>
                      <c:pt idx="3463">
                        <c:v>285</c:v>
                      </c:pt>
                      <c:pt idx="3464">
                        <c:v>285</c:v>
                      </c:pt>
                      <c:pt idx="3465">
                        <c:v>284</c:v>
                      </c:pt>
                      <c:pt idx="3466">
                        <c:v>287</c:v>
                      </c:pt>
                      <c:pt idx="3467">
                        <c:v>285</c:v>
                      </c:pt>
                      <c:pt idx="3468">
                        <c:v>283</c:v>
                      </c:pt>
                      <c:pt idx="3469">
                        <c:v>286</c:v>
                      </c:pt>
                      <c:pt idx="3470">
                        <c:v>286</c:v>
                      </c:pt>
                      <c:pt idx="3471">
                        <c:v>284</c:v>
                      </c:pt>
                      <c:pt idx="3472">
                        <c:v>285</c:v>
                      </c:pt>
                      <c:pt idx="3473">
                        <c:v>285</c:v>
                      </c:pt>
                      <c:pt idx="3474">
                        <c:v>286</c:v>
                      </c:pt>
                      <c:pt idx="3475">
                        <c:v>285</c:v>
                      </c:pt>
                      <c:pt idx="3476">
                        <c:v>283</c:v>
                      </c:pt>
                      <c:pt idx="3477">
                        <c:v>285</c:v>
                      </c:pt>
                      <c:pt idx="3478">
                        <c:v>286</c:v>
                      </c:pt>
                      <c:pt idx="3479">
                        <c:v>285</c:v>
                      </c:pt>
                      <c:pt idx="3480">
                        <c:v>283</c:v>
                      </c:pt>
                      <c:pt idx="3481">
                        <c:v>285</c:v>
                      </c:pt>
                      <c:pt idx="3482">
                        <c:v>286</c:v>
                      </c:pt>
                      <c:pt idx="3483">
                        <c:v>285</c:v>
                      </c:pt>
                      <c:pt idx="3484">
                        <c:v>284</c:v>
                      </c:pt>
                      <c:pt idx="3485">
                        <c:v>286</c:v>
                      </c:pt>
                      <c:pt idx="3486">
                        <c:v>287</c:v>
                      </c:pt>
                      <c:pt idx="3487">
                        <c:v>284</c:v>
                      </c:pt>
                      <c:pt idx="3488">
                        <c:v>285</c:v>
                      </c:pt>
                      <c:pt idx="3489">
                        <c:v>285</c:v>
                      </c:pt>
                      <c:pt idx="3490">
                        <c:v>286</c:v>
                      </c:pt>
                      <c:pt idx="3491">
                        <c:v>284</c:v>
                      </c:pt>
                      <c:pt idx="3492">
                        <c:v>284</c:v>
                      </c:pt>
                      <c:pt idx="3493">
                        <c:v>284</c:v>
                      </c:pt>
                      <c:pt idx="3494">
                        <c:v>285</c:v>
                      </c:pt>
                      <c:pt idx="3495">
                        <c:v>285</c:v>
                      </c:pt>
                      <c:pt idx="3496">
                        <c:v>285</c:v>
                      </c:pt>
                      <c:pt idx="3497">
                        <c:v>286</c:v>
                      </c:pt>
                      <c:pt idx="3498">
                        <c:v>287</c:v>
                      </c:pt>
                      <c:pt idx="3499">
                        <c:v>285</c:v>
                      </c:pt>
                      <c:pt idx="3500">
                        <c:v>284</c:v>
                      </c:pt>
                      <c:pt idx="3501">
                        <c:v>287</c:v>
                      </c:pt>
                      <c:pt idx="3502">
                        <c:v>286</c:v>
                      </c:pt>
                      <c:pt idx="3503">
                        <c:v>284</c:v>
                      </c:pt>
                      <c:pt idx="3504">
                        <c:v>284</c:v>
                      </c:pt>
                      <c:pt idx="3505">
                        <c:v>286</c:v>
                      </c:pt>
                      <c:pt idx="3506">
                        <c:v>287</c:v>
                      </c:pt>
                      <c:pt idx="3507">
                        <c:v>285</c:v>
                      </c:pt>
                      <c:pt idx="3508">
                        <c:v>285</c:v>
                      </c:pt>
                      <c:pt idx="3509">
                        <c:v>286</c:v>
                      </c:pt>
                      <c:pt idx="3510">
                        <c:v>285</c:v>
                      </c:pt>
                      <c:pt idx="3511">
                        <c:v>284</c:v>
                      </c:pt>
                      <c:pt idx="3512">
                        <c:v>285</c:v>
                      </c:pt>
                      <c:pt idx="3513">
                        <c:v>285</c:v>
                      </c:pt>
                      <c:pt idx="3514">
                        <c:v>287</c:v>
                      </c:pt>
                      <c:pt idx="3515">
                        <c:v>283</c:v>
                      </c:pt>
                      <c:pt idx="3516">
                        <c:v>285</c:v>
                      </c:pt>
                      <c:pt idx="3517">
                        <c:v>288</c:v>
                      </c:pt>
                      <c:pt idx="3518">
                        <c:v>285</c:v>
                      </c:pt>
                      <c:pt idx="3519">
                        <c:v>285</c:v>
                      </c:pt>
                      <c:pt idx="3520">
                        <c:v>285</c:v>
                      </c:pt>
                      <c:pt idx="3521">
                        <c:v>286</c:v>
                      </c:pt>
                      <c:pt idx="3522">
                        <c:v>286</c:v>
                      </c:pt>
                      <c:pt idx="3523">
                        <c:v>285</c:v>
                      </c:pt>
                      <c:pt idx="3524">
                        <c:v>285</c:v>
                      </c:pt>
                      <c:pt idx="3525">
                        <c:v>287</c:v>
                      </c:pt>
                      <c:pt idx="3526">
                        <c:v>285</c:v>
                      </c:pt>
                      <c:pt idx="3527">
                        <c:v>284</c:v>
                      </c:pt>
                      <c:pt idx="3528">
                        <c:v>285</c:v>
                      </c:pt>
                      <c:pt idx="3529">
                        <c:v>286</c:v>
                      </c:pt>
                      <c:pt idx="3530">
                        <c:v>286</c:v>
                      </c:pt>
                      <c:pt idx="3531">
                        <c:v>285</c:v>
                      </c:pt>
                      <c:pt idx="3532">
                        <c:v>285</c:v>
                      </c:pt>
                      <c:pt idx="3533">
                        <c:v>287</c:v>
                      </c:pt>
                      <c:pt idx="3534">
                        <c:v>286</c:v>
                      </c:pt>
                      <c:pt idx="3535">
                        <c:v>286</c:v>
                      </c:pt>
                      <c:pt idx="3536">
                        <c:v>287</c:v>
                      </c:pt>
                      <c:pt idx="3537">
                        <c:v>287</c:v>
                      </c:pt>
                      <c:pt idx="3538">
                        <c:v>287</c:v>
                      </c:pt>
                      <c:pt idx="3539">
                        <c:v>287</c:v>
                      </c:pt>
                      <c:pt idx="3540">
                        <c:v>287</c:v>
                      </c:pt>
                      <c:pt idx="3541">
                        <c:v>289</c:v>
                      </c:pt>
                      <c:pt idx="3542">
                        <c:v>288</c:v>
                      </c:pt>
                      <c:pt idx="3543">
                        <c:v>287</c:v>
                      </c:pt>
                      <c:pt idx="3544">
                        <c:v>288</c:v>
                      </c:pt>
                      <c:pt idx="3545">
                        <c:v>289</c:v>
                      </c:pt>
                      <c:pt idx="3546">
                        <c:v>286</c:v>
                      </c:pt>
                      <c:pt idx="3547">
                        <c:v>287</c:v>
                      </c:pt>
                      <c:pt idx="3548">
                        <c:v>289</c:v>
                      </c:pt>
                      <c:pt idx="3549">
                        <c:v>290</c:v>
                      </c:pt>
                      <c:pt idx="3550">
                        <c:v>288</c:v>
                      </c:pt>
                      <c:pt idx="3551">
                        <c:v>288</c:v>
                      </c:pt>
                      <c:pt idx="3552">
                        <c:v>289</c:v>
                      </c:pt>
                      <c:pt idx="3553">
                        <c:v>290</c:v>
                      </c:pt>
                      <c:pt idx="3554">
                        <c:v>290</c:v>
                      </c:pt>
                      <c:pt idx="3555">
                        <c:v>288</c:v>
                      </c:pt>
                      <c:pt idx="3556">
                        <c:v>289</c:v>
                      </c:pt>
                      <c:pt idx="3557">
                        <c:v>291</c:v>
                      </c:pt>
                      <c:pt idx="3558">
                        <c:v>287</c:v>
                      </c:pt>
                      <c:pt idx="3559">
                        <c:v>288</c:v>
                      </c:pt>
                      <c:pt idx="3560">
                        <c:v>291</c:v>
                      </c:pt>
                      <c:pt idx="3561">
                        <c:v>290</c:v>
                      </c:pt>
                      <c:pt idx="3562">
                        <c:v>288</c:v>
                      </c:pt>
                      <c:pt idx="3563">
                        <c:v>289</c:v>
                      </c:pt>
                      <c:pt idx="3564">
                        <c:v>289</c:v>
                      </c:pt>
                      <c:pt idx="3565">
                        <c:v>290</c:v>
                      </c:pt>
                      <c:pt idx="3566">
                        <c:v>289</c:v>
                      </c:pt>
                      <c:pt idx="3567">
                        <c:v>288</c:v>
                      </c:pt>
                      <c:pt idx="3568">
                        <c:v>289</c:v>
                      </c:pt>
                      <c:pt idx="3569">
                        <c:v>292</c:v>
                      </c:pt>
                      <c:pt idx="3570">
                        <c:v>289</c:v>
                      </c:pt>
                      <c:pt idx="3571">
                        <c:v>287</c:v>
                      </c:pt>
                      <c:pt idx="3572">
                        <c:v>291</c:v>
                      </c:pt>
                      <c:pt idx="3573">
                        <c:v>290</c:v>
                      </c:pt>
                      <c:pt idx="3574">
                        <c:v>288</c:v>
                      </c:pt>
                      <c:pt idx="3575">
                        <c:v>288</c:v>
                      </c:pt>
                      <c:pt idx="3576">
                        <c:v>290</c:v>
                      </c:pt>
                      <c:pt idx="3577">
                        <c:v>289</c:v>
                      </c:pt>
                      <c:pt idx="3578">
                        <c:v>288</c:v>
                      </c:pt>
                      <c:pt idx="3579">
                        <c:v>288</c:v>
                      </c:pt>
                      <c:pt idx="3580">
                        <c:v>289</c:v>
                      </c:pt>
                      <c:pt idx="3581">
                        <c:v>291</c:v>
                      </c:pt>
                      <c:pt idx="3582">
                        <c:v>288</c:v>
                      </c:pt>
                      <c:pt idx="3583">
                        <c:v>288</c:v>
                      </c:pt>
                      <c:pt idx="3584">
                        <c:v>290</c:v>
                      </c:pt>
                      <c:pt idx="3585">
                        <c:v>290</c:v>
                      </c:pt>
                      <c:pt idx="3586">
                        <c:v>288</c:v>
                      </c:pt>
                      <c:pt idx="3587">
                        <c:v>289</c:v>
                      </c:pt>
                      <c:pt idx="3588">
                        <c:v>290</c:v>
                      </c:pt>
                      <c:pt idx="3589">
                        <c:v>290</c:v>
                      </c:pt>
                      <c:pt idx="3590">
                        <c:v>288</c:v>
                      </c:pt>
                      <c:pt idx="3591">
                        <c:v>289</c:v>
                      </c:pt>
                      <c:pt idx="3592">
                        <c:v>291</c:v>
                      </c:pt>
                      <c:pt idx="3593">
                        <c:v>290</c:v>
                      </c:pt>
                      <c:pt idx="3594">
                        <c:v>289</c:v>
                      </c:pt>
                      <c:pt idx="3595">
                        <c:v>288</c:v>
                      </c:pt>
                      <c:pt idx="3596">
                        <c:v>290</c:v>
                      </c:pt>
                      <c:pt idx="3597">
                        <c:v>290</c:v>
                      </c:pt>
                      <c:pt idx="3598">
                        <c:v>289</c:v>
                      </c:pt>
                      <c:pt idx="3599">
                        <c:v>287</c:v>
                      </c:pt>
                      <c:pt idx="3600">
                        <c:v>292</c:v>
                      </c:pt>
                      <c:pt idx="3601">
                        <c:v>289</c:v>
                      </c:pt>
                      <c:pt idx="3602">
                        <c:v>287</c:v>
                      </c:pt>
                      <c:pt idx="3603">
                        <c:v>289</c:v>
                      </c:pt>
                      <c:pt idx="3604">
                        <c:v>288</c:v>
                      </c:pt>
                      <c:pt idx="3605">
                        <c:v>287</c:v>
                      </c:pt>
                      <c:pt idx="3606">
                        <c:v>286</c:v>
                      </c:pt>
                      <c:pt idx="3607">
                        <c:v>286</c:v>
                      </c:pt>
                      <c:pt idx="3608">
                        <c:v>286</c:v>
                      </c:pt>
                      <c:pt idx="3609">
                        <c:v>285</c:v>
                      </c:pt>
                      <c:pt idx="3610">
                        <c:v>283</c:v>
                      </c:pt>
                      <c:pt idx="3611">
                        <c:v>285</c:v>
                      </c:pt>
                      <c:pt idx="3612">
                        <c:v>286</c:v>
                      </c:pt>
                      <c:pt idx="3613">
                        <c:v>285</c:v>
                      </c:pt>
                      <c:pt idx="3614">
                        <c:v>283</c:v>
                      </c:pt>
                      <c:pt idx="3615">
                        <c:v>283</c:v>
                      </c:pt>
                      <c:pt idx="3616">
                        <c:v>286</c:v>
                      </c:pt>
                      <c:pt idx="3617">
                        <c:v>284</c:v>
                      </c:pt>
                      <c:pt idx="3618">
                        <c:v>283</c:v>
                      </c:pt>
                      <c:pt idx="3619">
                        <c:v>284</c:v>
                      </c:pt>
                      <c:pt idx="3620">
                        <c:v>285</c:v>
                      </c:pt>
                      <c:pt idx="3621">
                        <c:v>284</c:v>
                      </c:pt>
                      <c:pt idx="3622">
                        <c:v>284</c:v>
                      </c:pt>
                      <c:pt idx="3623">
                        <c:v>284</c:v>
                      </c:pt>
                      <c:pt idx="3624">
                        <c:v>286</c:v>
                      </c:pt>
                      <c:pt idx="3625">
                        <c:v>283</c:v>
                      </c:pt>
                      <c:pt idx="3626">
                        <c:v>282</c:v>
                      </c:pt>
                      <c:pt idx="3627">
                        <c:v>284</c:v>
                      </c:pt>
                      <c:pt idx="3628">
                        <c:v>285</c:v>
                      </c:pt>
                      <c:pt idx="3629">
                        <c:v>284</c:v>
                      </c:pt>
                      <c:pt idx="3630">
                        <c:v>283</c:v>
                      </c:pt>
                      <c:pt idx="3631">
                        <c:v>284</c:v>
                      </c:pt>
                      <c:pt idx="3632">
                        <c:v>284</c:v>
                      </c:pt>
                      <c:pt idx="3633">
                        <c:v>284</c:v>
                      </c:pt>
                      <c:pt idx="3634">
                        <c:v>284</c:v>
                      </c:pt>
                      <c:pt idx="3635">
                        <c:v>284</c:v>
                      </c:pt>
                      <c:pt idx="3636">
                        <c:v>285</c:v>
                      </c:pt>
                      <c:pt idx="3637">
                        <c:v>284</c:v>
                      </c:pt>
                      <c:pt idx="3638">
                        <c:v>283</c:v>
                      </c:pt>
                      <c:pt idx="3639">
                        <c:v>284</c:v>
                      </c:pt>
                      <c:pt idx="3640">
                        <c:v>286</c:v>
                      </c:pt>
                      <c:pt idx="3641">
                        <c:v>284</c:v>
                      </c:pt>
                      <c:pt idx="3642">
                        <c:v>282</c:v>
                      </c:pt>
                      <c:pt idx="3643">
                        <c:v>285</c:v>
                      </c:pt>
                      <c:pt idx="3644">
                        <c:v>285</c:v>
                      </c:pt>
                      <c:pt idx="3645">
                        <c:v>284</c:v>
                      </c:pt>
                      <c:pt idx="3646">
                        <c:v>284</c:v>
                      </c:pt>
                      <c:pt idx="3647">
                        <c:v>284</c:v>
                      </c:pt>
                      <c:pt idx="3648">
                        <c:v>285</c:v>
                      </c:pt>
                      <c:pt idx="3649">
                        <c:v>284</c:v>
                      </c:pt>
                      <c:pt idx="3650">
                        <c:v>282</c:v>
                      </c:pt>
                      <c:pt idx="3651">
                        <c:v>285</c:v>
                      </c:pt>
                      <c:pt idx="3652">
                        <c:v>285</c:v>
                      </c:pt>
                      <c:pt idx="3653">
                        <c:v>284</c:v>
                      </c:pt>
                      <c:pt idx="3654">
                        <c:v>283</c:v>
                      </c:pt>
                      <c:pt idx="3655">
                        <c:v>285</c:v>
                      </c:pt>
                      <c:pt idx="3656">
                        <c:v>287</c:v>
                      </c:pt>
                      <c:pt idx="3657">
                        <c:v>283</c:v>
                      </c:pt>
                      <c:pt idx="3658">
                        <c:v>284</c:v>
                      </c:pt>
                      <c:pt idx="3659">
                        <c:v>286</c:v>
                      </c:pt>
                      <c:pt idx="3660">
                        <c:v>285</c:v>
                      </c:pt>
                      <c:pt idx="3661">
                        <c:v>284</c:v>
                      </c:pt>
                      <c:pt idx="3662">
                        <c:v>285</c:v>
                      </c:pt>
                      <c:pt idx="3663">
                        <c:v>284</c:v>
                      </c:pt>
                      <c:pt idx="3664">
                        <c:v>285</c:v>
                      </c:pt>
                      <c:pt idx="3665">
                        <c:v>284</c:v>
                      </c:pt>
                      <c:pt idx="3666">
                        <c:v>283</c:v>
                      </c:pt>
                      <c:pt idx="3667">
                        <c:v>286</c:v>
                      </c:pt>
                      <c:pt idx="3668">
                        <c:v>285</c:v>
                      </c:pt>
                      <c:pt idx="3669">
                        <c:v>283</c:v>
                      </c:pt>
                      <c:pt idx="3670">
                        <c:v>284</c:v>
                      </c:pt>
                      <c:pt idx="3671">
                        <c:v>286</c:v>
                      </c:pt>
                      <c:pt idx="3672">
                        <c:v>284</c:v>
                      </c:pt>
                      <c:pt idx="3673">
                        <c:v>284</c:v>
                      </c:pt>
                      <c:pt idx="3674">
                        <c:v>282</c:v>
                      </c:pt>
                      <c:pt idx="3675">
                        <c:v>286</c:v>
                      </c:pt>
                      <c:pt idx="3676">
                        <c:v>285</c:v>
                      </c:pt>
                      <c:pt idx="3677">
                        <c:v>285</c:v>
                      </c:pt>
                      <c:pt idx="3678">
                        <c:v>285</c:v>
                      </c:pt>
                      <c:pt idx="3679">
                        <c:v>286</c:v>
                      </c:pt>
                      <c:pt idx="3680">
                        <c:v>287</c:v>
                      </c:pt>
                      <c:pt idx="3681">
                        <c:v>284</c:v>
                      </c:pt>
                      <c:pt idx="3682">
                        <c:v>285</c:v>
                      </c:pt>
                      <c:pt idx="3683">
                        <c:v>287</c:v>
                      </c:pt>
                      <c:pt idx="3684">
                        <c:v>286</c:v>
                      </c:pt>
                      <c:pt idx="3685">
                        <c:v>283</c:v>
                      </c:pt>
                      <c:pt idx="3686">
                        <c:v>286</c:v>
                      </c:pt>
                      <c:pt idx="3687">
                        <c:v>288</c:v>
                      </c:pt>
                      <c:pt idx="3688">
                        <c:v>286</c:v>
                      </c:pt>
                      <c:pt idx="3689">
                        <c:v>286</c:v>
                      </c:pt>
                      <c:pt idx="3690">
                        <c:v>286</c:v>
                      </c:pt>
                      <c:pt idx="3691">
                        <c:v>287</c:v>
                      </c:pt>
                      <c:pt idx="3692">
                        <c:v>286</c:v>
                      </c:pt>
                      <c:pt idx="3693">
                        <c:v>285</c:v>
                      </c:pt>
                      <c:pt idx="3694">
                        <c:v>286</c:v>
                      </c:pt>
                      <c:pt idx="3695">
                        <c:v>287</c:v>
                      </c:pt>
                      <c:pt idx="3696">
                        <c:v>286</c:v>
                      </c:pt>
                      <c:pt idx="3697">
                        <c:v>284</c:v>
                      </c:pt>
                      <c:pt idx="3698">
                        <c:v>286</c:v>
                      </c:pt>
                      <c:pt idx="3699">
                        <c:v>287</c:v>
                      </c:pt>
                      <c:pt idx="3700">
                        <c:v>285</c:v>
                      </c:pt>
                      <c:pt idx="3701">
                        <c:v>285</c:v>
                      </c:pt>
                      <c:pt idx="3702">
                        <c:v>286</c:v>
                      </c:pt>
                      <c:pt idx="3703">
                        <c:v>286</c:v>
                      </c:pt>
                      <c:pt idx="3704">
                        <c:v>285</c:v>
                      </c:pt>
                      <c:pt idx="3705">
                        <c:v>284</c:v>
                      </c:pt>
                      <c:pt idx="3706">
                        <c:v>285</c:v>
                      </c:pt>
                      <c:pt idx="3707">
                        <c:v>285</c:v>
                      </c:pt>
                      <c:pt idx="3708">
                        <c:v>285</c:v>
                      </c:pt>
                      <c:pt idx="3709">
                        <c:v>284</c:v>
                      </c:pt>
                      <c:pt idx="3710">
                        <c:v>285</c:v>
                      </c:pt>
                      <c:pt idx="3711">
                        <c:v>286</c:v>
                      </c:pt>
                      <c:pt idx="3712">
                        <c:v>285</c:v>
                      </c:pt>
                      <c:pt idx="3713">
                        <c:v>283</c:v>
                      </c:pt>
                      <c:pt idx="3714">
                        <c:v>284</c:v>
                      </c:pt>
                      <c:pt idx="3715">
                        <c:v>286</c:v>
                      </c:pt>
                      <c:pt idx="3716">
                        <c:v>284</c:v>
                      </c:pt>
                      <c:pt idx="3717">
                        <c:v>283</c:v>
                      </c:pt>
                      <c:pt idx="3718">
                        <c:v>284</c:v>
                      </c:pt>
                      <c:pt idx="3719">
                        <c:v>284</c:v>
                      </c:pt>
                      <c:pt idx="3720">
                        <c:v>285</c:v>
                      </c:pt>
                      <c:pt idx="3721">
                        <c:v>283</c:v>
                      </c:pt>
                      <c:pt idx="3722">
                        <c:v>284</c:v>
                      </c:pt>
                      <c:pt idx="3723">
                        <c:v>285</c:v>
                      </c:pt>
                      <c:pt idx="3724">
                        <c:v>284</c:v>
                      </c:pt>
                      <c:pt idx="3725">
                        <c:v>282</c:v>
                      </c:pt>
                      <c:pt idx="3726">
                        <c:v>285</c:v>
                      </c:pt>
                      <c:pt idx="3727">
                        <c:v>285</c:v>
                      </c:pt>
                      <c:pt idx="3728">
                        <c:v>284</c:v>
                      </c:pt>
                      <c:pt idx="3729">
                        <c:v>284</c:v>
                      </c:pt>
                      <c:pt idx="3730">
                        <c:v>285</c:v>
                      </c:pt>
                      <c:pt idx="3731">
                        <c:v>287</c:v>
                      </c:pt>
                      <c:pt idx="3732">
                        <c:v>284</c:v>
                      </c:pt>
                      <c:pt idx="3733">
                        <c:v>284</c:v>
                      </c:pt>
                      <c:pt idx="3734">
                        <c:v>286</c:v>
                      </c:pt>
                      <c:pt idx="3735">
                        <c:v>284</c:v>
                      </c:pt>
                      <c:pt idx="3736">
                        <c:v>284</c:v>
                      </c:pt>
                      <c:pt idx="3737">
                        <c:v>285</c:v>
                      </c:pt>
                      <c:pt idx="3738">
                        <c:v>284</c:v>
                      </c:pt>
                      <c:pt idx="3739">
                        <c:v>286</c:v>
                      </c:pt>
                      <c:pt idx="3740">
                        <c:v>285</c:v>
                      </c:pt>
                      <c:pt idx="3741">
                        <c:v>283</c:v>
                      </c:pt>
                      <c:pt idx="3742">
                        <c:v>286</c:v>
                      </c:pt>
                      <c:pt idx="3743">
                        <c:v>286</c:v>
                      </c:pt>
                      <c:pt idx="3744">
                        <c:v>284</c:v>
                      </c:pt>
                      <c:pt idx="3745">
                        <c:v>285</c:v>
                      </c:pt>
                      <c:pt idx="3746">
                        <c:v>286</c:v>
                      </c:pt>
                      <c:pt idx="3747">
                        <c:v>285</c:v>
                      </c:pt>
                      <c:pt idx="3748">
                        <c:v>283</c:v>
                      </c:pt>
                      <c:pt idx="3749">
                        <c:v>283</c:v>
                      </c:pt>
                      <c:pt idx="3750">
                        <c:v>286</c:v>
                      </c:pt>
                      <c:pt idx="3751">
                        <c:v>286</c:v>
                      </c:pt>
                      <c:pt idx="3752">
                        <c:v>285</c:v>
                      </c:pt>
                      <c:pt idx="3753">
                        <c:v>284</c:v>
                      </c:pt>
                      <c:pt idx="3754">
                        <c:v>285</c:v>
                      </c:pt>
                      <c:pt idx="3755">
                        <c:v>287</c:v>
                      </c:pt>
                      <c:pt idx="3756">
                        <c:v>285</c:v>
                      </c:pt>
                      <c:pt idx="3757">
                        <c:v>287</c:v>
                      </c:pt>
                      <c:pt idx="3758">
                        <c:v>290</c:v>
                      </c:pt>
                      <c:pt idx="3759">
                        <c:v>289</c:v>
                      </c:pt>
                      <c:pt idx="3760">
                        <c:v>287</c:v>
                      </c:pt>
                      <c:pt idx="3761">
                        <c:v>290</c:v>
                      </c:pt>
                      <c:pt idx="3762">
                        <c:v>291</c:v>
                      </c:pt>
                      <c:pt idx="3763">
                        <c:v>290</c:v>
                      </c:pt>
                      <c:pt idx="3764">
                        <c:v>289</c:v>
                      </c:pt>
                      <c:pt idx="3765">
                        <c:v>289</c:v>
                      </c:pt>
                      <c:pt idx="3766">
                        <c:v>290</c:v>
                      </c:pt>
                      <c:pt idx="3767">
                        <c:v>290</c:v>
                      </c:pt>
                      <c:pt idx="3768">
                        <c:v>287</c:v>
                      </c:pt>
                      <c:pt idx="3769">
                        <c:v>289</c:v>
                      </c:pt>
                      <c:pt idx="3770">
                        <c:v>290</c:v>
                      </c:pt>
                      <c:pt idx="3771">
                        <c:v>288</c:v>
                      </c:pt>
                      <c:pt idx="3772">
                        <c:v>287</c:v>
                      </c:pt>
                      <c:pt idx="3773">
                        <c:v>289</c:v>
                      </c:pt>
                      <c:pt idx="3774">
                        <c:v>291</c:v>
                      </c:pt>
                      <c:pt idx="3775">
                        <c:v>288</c:v>
                      </c:pt>
                      <c:pt idx="3776">
                        <c:v>288</c:v>
                      </c:pt>
                      <c:pt idx="3777">
                        <c:v>289</c:v>
                      </c:pt>
                      <c:pt idx="3778">
                        <c:v>290</c:v>
                      </c:pt>
                      <c:pt idx="3779">
                        <c:v>290</c:v>
                      </c:pt>
                      <c:pt idx="3780">
                        <c:v>289</c:v>
                      </c:pt>
                      <c:pt idx="3781">
                        <c:v>289</c:v>
                      </c:pt>
                      <c:pt idx="3782">
                        <c:v>291</c:v>
                      </c:pt>
                      <c:pt idx="3783">
                        <c:v>290</c:v>
                      </c:pt>
                      <c:pt idx="3784">
                        <c:v>288</c:v>
                      </c:pt>
                      <c:pt idx="3785">
                        <c:v>290</c:v>
                      </c:pt>
                      <c:pt idx="3786">
                        <c:v>291</c:v>
                      </c:pt>
                      <c:pt idx="3787">
                        <c:v>289</c:v>
                      </c:pt>
                      <c:pt idx="3788">
                        <c:v>289</c:v>
                      </c:pt>
                      <c:pt idx="3789">
                        <c:v>288</c:v>
                      </c:pt>
                      <c:pt idx="3790">
                        <c:v>291</c:v>
                      </c:pt>
                      <c:pt idx="3791">
                        <c:v>288</c:v>
                      </c:pt>
                      <c:pt idx="3792">
                        <c:v>289</c:v>
                      </c:pt>
                      <c:pt idx="3793">
                        <c:v>289</c:v>
                      </c:pt>
                      <c:pt idx="3794">
                        <c:v>290</c:v>
                      </c:pt>
                      <c:pt idx="3795">
                        <c:v>289</c:v>
                      </c:pt>
                      <c:pt idx="3796">
                        <c:v>289</c:v>
                      </c:pt>
                      <c:pt idx="3797">
                        <c:v>289</c:v>
                      </c:pt>
                      <c:pt idx="3798">
                        <c:v>291</c:v>
                      </c:pt>
                      <c:pt idx="3799">
                        <c:v>289</c:v>
                      </c:pt>
                      <c:pt idx="3800">
                        <c:v>287</c:v>
                      </c:pt>
                      <c:pt idx="3801">
                        <c:v>289</c:v>
                      </c:pt>
                      <c:pt idx="3802">
                        <c:v>288</c:v>
                      </c:pt>
                      <c:pt idx="3803">
                        <c:v>287</c:v>
                      </c:pt>
                      <c:pt idx="3804">
                        <c:v>287</c:v>
                      </c:pt>
                      <c:pt idx="3805">
                        <c:v>289</c:v>
                      </c:pt>
                      <c:pt idx="3806">
                        <c:v>290</c:v>
                      </c:pt>
                      <c:pt idx="3807">
                        <c:v>288</c:v>
                      </c:pt>
                      <c:pt idx="3808">
                        <c:v>287</c:v>
                      </c:pt>
                      <c:pt idx="3809">
                        <c:v>289</c:v>
                      </c:pt>
                      <c:pt idx="3810">
                        <c:v>289</c:v>
                      </c:pt>
                      <c:pt idx="3811">
                        <c:v>288</c:v>
                      </c:pt>
                      <c:pt idx="3812">
                        <c:v>287</c:v>
                      </c:pt>
                      <c:pt idx="3813">
                        <c:v>288</c:v>
                      </c:pt>
                      <c:pt idx="3814">
                        <c:v>290</c:v>
                      </c:pt>
                      <c:pt idx="3815">
                        <c:v>288</c:v>
                      </c:pt>
                      <c:pt idx="3816">
                        <c:v>286</c:v>
                      </c:pt>
                      <c:pt idx="3817">
                        <c:v>289</c:v>
                      </c:pt>
                      <c:pt idx="3818">
                        <c:v>288</c:v>
                      </c:pt>
                      <c:pt idx="3819">
                        <c:v>287</c:v>
                      </c:pt>
                      <c:pt idx="3820">
                        <c:v>288</c:v>
                      </c:pt>
                      <c:pt idx="3821">
                        <c:v>289</c:v>
                      </c:pt>
                      <c:pt idx="3822">
                        <c:v>288</c:v>
                      </c:pt>
                      <c:pt idx="3823">
                        <c:v>287</c:v>
                      </c:pt>
                      <c:pt idx="3824">
                        <c:v>286</c:v>
                      </c:pt>
                      <c:pt idx="3825">
                        <c:v>289</c:v>
                      </c:pt>
                      <c:pt idx="3826">
                        <c:v>289</c:v>
                      </c:pt>
                      <c:pt idx="3827">
                        <c:v>287</c:v>
                      </c:pt>
                      <c:pt idx="3828">
                        <c:v>287</c:v>
                      </c:pt>
                      <c:pt idx="3829">
                        <c:v>289</c:v>
                      </c:pt>
                      <c:pt idx="3830">
                        <c:v>288</c:v>
                      </c:pt>
                      <c:pt idx="3831">
                        <c:v>287</c:v>
                      </c:pt>
                      <c:pt idx="3832">
                        <c:v>287</c:v>
                      </c:pt>
                      <c:pt idx="3833">
                        <c:v>290</c:v>
                      </c:pt>
                      <c:pt idx="3834">
                        <c:v>288</c:v>
                      </c:pt>
                      <c:pt idx="3835">
                        <c:v>286</c:v>
                      </c:pt>
                      <c:pt idx="3836">
                        <c:v>289</c:v>
                      </c:pt>
                      <c:pt idx="3837">
                        <c:v>289</c:v>
                      </c:pt>
                      <c:pt idx="3838">
                        <c:v>289</c:v>
                      </c:pt>
                      <c:pt idx="3839">
                        <c:v>288</c:v>
                      </c:pt>
                      <c:pt idx="3840">
                        <c:v>287</c:v>
                      </c:pt>
                      <c:pt idx="3841">
                        <c:v>289</c:v>
                      </c:pt>
                      <c:pt idx="3842">
                        <c:v>289</c:v>
                      </c:pt>
                      <c:pt idx="3843">
                        <c:v>287</c:v>
                      </c:pt>
                      <c:pt idx="3844">
                        <c:v>289</c:v>
                      </c:pt>
                      <c:pt idx="3845">
                        <c:v>289</c:v>
                      </c:pt>
                      <c:pt idx="3846">
                        <c:v>288</c:v>
                      </c:pt>
                      <c:pt idx="3847">
                        <c:v>286</c:v>
                      </c:pt>
                      <c:pt idx="3848">
                        <c:v>287</c:v>
                      </c:pt>
                      <c:pt idx="3849">
                        <c:v>288</c:v>
                      </c:pt>
                      <c:pt idx="3850">
                        <c:v>285</c:v>
                      </c:pt>
                      <c:pt idx="3851">
                        <c:v>285</c:v>
                      </c:pt>
                      <c:pt idx="3852">
                        <c:v>286</c:v>
                      </c:pt>
                      <c:pt idx="3853">
                        <c:v>285</c:v>
                      </c:pt>
                      <c:pt idx="3854">
                        <c:v>285</c:v>
                      </c:pt>
                      <c:pt idx="3855">
                        <c:v>284</c:v>
                      </c:pt>
                      <c:pt idx="3856">
                        <c:v>283</c:v>
                      </c:pt>
                      <c:pt idx="3857">
                        <c:v>287</c:v>
                      </c:pt>
                      <c:pt idx="3858">
                        <c:v>285</c:v>
                      </c:pt>
                      <c:pt idx="3859">
                        <c:v>283</c:v>
                      </c:pt>
                      <c:pt idx="3860">
                        <c:v>285</c:v>
                      </c:pt>
                      <c:pt idx="3861">
                        <c:v>286</c:v>
                      </c:pt>
                      <c:pt idx="3862">
                        <c:v>285</c:v>
                      </c:pt>
                      <c:pt idx="3863">
                        <c:v>284</c:v>
                      </c:pt>
                      <c:pt idx="3864">
                        <c:v>284</c:v>
                      </c:pt>
                      <c:pt idx="3865">
                        <c:v>286</c:v>
                      </c:pt>
                      <c:pt idx="3866">
                        <c:v>283</c:v>
                      </c:pt>
                      <c:pt idx="3867">
                        <c:v>284</c:v>
                      </c:pt>
                      <c:pt idx="3868">
                        <c:v>285</c:v>
                      </c:pt>
                      <c:pt idx="3869">
                        <c:v>285</c:v>
                      </c:pt>
                      <c:pt idx="3870">
                        <c:v>285</c:v>
                      </c:pt>
                      <c:pt idx="3871">
                        <c:v>283</c:v>
                      </c:pt>
                      <c:pt idx="3872">
                        <c:v>284</c:v>
                      </c:pt>
                      <c:pt idx="3873">
                        <c:v>286</c:v>
                      </c:pt>
                      <c:pt idx="3874">
                        <c:v>284</c:v>
                      </c:pt>
                      <c:pt idx="3875">
                        <c:v>282</c:v>
                      </c:pt>
                      <c:pt idx="3876">
                        <c:v>285</c:v>
                      </c:pt>
                      <c:pt idx="3877">
                        <c:v>284</c:v>
                      </c:pt>
                      <c:pt idx="3878">
                        <c:v>283</c:v>
                      </c:pt>
                      <c:pt idx="3879">
                        <c:v>285</c:v>
                      </c:pt>
                      <c:pt idx="3880">
                        <c:v>284</c:v>
                      </c:pt>
                      <c:pt idx="3881">
                        <c:v>285</c:v>
                      </c:pt>
                      <c:pt idx="3882">
                        <c:v>284</c:v>
                      </c:pt>
                      <c:pt idx="3883">
                        <c:v>283</c:v>
                      </c:pt>
                      <c:pt idx="3884">
                        <c:v>285</c:v>
                      </c:pt>
                      <c:pt idx="3885">
                        <c:v>285</c:v>
                      </c:pt>
                      <c:pt idx="3886">
                        <c:v>284</c:v>
                      </c:pt>
                      <c:pt idx="3887">
                        <c:v>283</c:v>
                      </c:pt>
                      <c:pt idx="3888">
                        <c:v>284</c:v>
                      </c:pt>
                      <c:pt idx="3889">
                        <c:v>286</c:v>
                      </c:pt>
                      <c:pt idx="3890">
                        <c:v>282</c:v>
                      </c:pt>
                      <c:pt idx="3891">
                        <c:v>283</c:v>
                      </c:pt>
                      <c:pt idx="3892">
                        <c:v>286</c:v>
                      </c:pt>
                      <c:pt idx="3893">
                        <c:v>285</c:v>
                      </c:pt>
                      <c:pt idx="3894">
                        <c:v>284</c:v>
                      </c:pt>
                      <c:pt idx="3895">
                        <c:v>284</c:v>
                      </c:pt>
                      <c:pt idx="3896">
                        <c:v>284</c:v>
                      </c:pt>
                      <c:pt idx="3897">
                        <c:v>285</c:v>
                      </c:pt>
                      <c:pt idx="3898">
                        <c:v>284</c:v>
                      </c:pt>
                      <c:pt idx="3899">
                        <c:v>283</c:v>
                      </c:pt>
                      <c:pt idx="3900">
                        <c:v>285</c:v>
                      </c:pt>
                      <c:pt idx="3901">
                        <c:v>287</c:v>
                      </c:pt>
                      <c:pt idx="3902">
                        <c:v>283</c:v>
                      </c:pt>
                      <c:pt idx="3903">
                        <c:v>284</c:v>
                      </c:pt>
                      <c:pt idx="3904">
                        <c:v>285</c:v>
                      </c:pt>
                      <c:pt idx="3905">
                        <c:v>285</c:v>
                      </c:pt>
                      <c:pt idx="3906">
                        <c:v>283</c:v>
                      </c:pt>
                      <c:pt idx="3907">
                        <c:v>284</c:v>
                      </c:pt>
                      <c:pt idx="3908">
                        <c:v>285</c:v>
                      </c:pt>
                      <c:pt idx="3909">
                        <c:v>284</c:v>
                      </c:pt>
                      <c:pt idx="3910">
                        <c:v>284</c:v>
                      </c:pt>
                      <c:pt idx="3911">
                        <c:v>284</c:v>
                      </c:pt>
                      <c:pt idx="3912">
                        <c:v>284</c:v>
                      </c:pt>
                      <c:pt idx="3913">
                        <c:v>285</c:v>
                      </c:pt>
                      <c:pt idx="3914">
                        <c:v>284</c:v>
                      </c:pt>
                      <c:pt idx="3915">
                        <c:v>284</c:v>
                      </c:pt>
                      <c:pt idx="3916">
                        <c:v>286</c:v>
                      </c:pt>
                      <c:pt idx="3917">
                        <c:v>286</c:v>
                      </c:pt>
                      <c:pt idx="3918">
                        <c:v>283</c:v>
                      </c:pt>
                      <c:pt idx="3919">
                        <c:v>284</c:v>
                      </c:pt>
                      <c:pt idx="3920">
                        <c:v>285</c:v>
                      </c:pt>
                      <c:pt idx="3921">
                        <c:v>285</c:v>
                      </c:pt>
                      <c:pt idx="3922">
                        <c:v>284</c:v>
                      </c:pt>
                      <c:pt idx="3923">
                        <c:v>284</c:v>
                      </c:pt>
                      <c:pt idx="3924">
                        <c:v>286</c:v>
                      </c:pt>
                      <c:pt idx="3925">
                        <c:v>285</c:v>
                      </c:pt>
                      <c:pt idx="3926">
                        <c:v>284</c:v>
                      </c:pt>
                      <c:pt idx="3927">
                        <c:v>284</c:v>
                      </c:pt>
                      <c:pt idx="3928">
                        <c:v>285</c:v>
                      </c:pt>
                      <c:pt idx="3929">
                        <c:v>286</c:v>
                      </c:pt>
                      <c:pt idx="3930">
                        <c:v>284</c:v>
                      </c:pt>
                      <c:pt idx="3931">
                        <c:v>285</c:v>
                      </c:pt>
                      <c:pt idx="3932">
                        <c:v>288</c:v>
                      </c:pt>
                      <c:pt idx="3933">
                        <c:v>285</c:v>
                      </c:pt>
                      <c:pt idx="3934">
                        <c:v>284</c:v>
                      </c:pt>
                      <c:pt idx="3935">
                        <c:v>286</c:v>
                      </c:pt>
                      <c:pt idx="3936">
                        <c:v>286</c:v>
                      </c:pt>
                      <c:pt idx="3937">
                        <c:v>285</c:v>
                      </c:pt>
                      <c:pt idx="3938">
                        <c:v>285</c:v>
                      </c:pt>
                      <c:pt idx="3939">
                        <c:v>285</c:v>
                      </c:pt>
                      <c:pt idx="3940">
                        <c:v>286</c:v>
                      </c:pt>
                      <c:pt idx="3941">
                        <c:v>286</c:v>
                      </c:pt>
                      <c:pt idx="3942">
                        <c:v>284</c:v>
                      </c:pt>
                      <c:pt idx="3943">
                        <c:v>286</c:v>
                      </c:pt>
                      <c:pt idx="3944">
                        <c:v>286</c:v>
                      </c:pt>
                      <c:pt idx="3945">
                        <c:v>285</c:v>
                      </c:pt>
                      <c:pt idx="3946">
                        <c:v>284</c:v>
                      </c:pt>
                      <c:pt idx="3947">
                        <c:v>285</c:v>
                      </c:pt>
                      <c:pt idx="3948">
                        <c:v>288</c:v>
                      </c:pt>
                      <c:pt idx="3949">
                        <c:v>285</c:v>
                      </c:pt>
                      <c:pt idx="3950">
                        <c:v>284</c:v>
                      </c:pt>
                      <c:pt idx="3951">
                        <c:v>287</c:v>
                      </c:pt>
                      <c:pt idx="3952">
                        <c:v>286</c:v>
                      </c:pt>
                      <c:pt idx="3953">
                        <c:v>285</c:v>
                      </c:pt>
                      <c:pt idx="3954">
                        <c:v>287</c:v>
                      </c:pt>
                      <c:pt idx="3955">
                        <c:v>286</c:v>
                      </c:pt>
                      <c:pt idx="3956">
                        <c:v>288</c:v>
                      </c:pt>
                      <c:pt idx="3957">
                        <c:v>286</c:v>
                      </c:pt>
                      <c:pt idx="3958">
                        <c:v>285</c:v>
                      </c:pt>
                      <c:pt idx="3959">
                        <c:v>287</c:v>
                      </c:pt>
                      <c:pt idx="3960">
                        <c:v>287</c:v>
                      </c:pt>
                      <c:pt idx="3961">
                        <c:v>285</c:v>
                      </c:pt>
                      <c:pt idx="3962">
                        <c:v>285</c:v>
                      </c:pt>
                      <c:pt idx="3963">
                        <c:v>288</c:v>
                      </c:pt>
                      <c:pt idx="3964">
                        <c:v>287</c:v>
                      </c:pt>
                      <c:pt idx="3965">
                        <c:v>286</c:v>
                      </c:pt>
                      <c:pt idx="3966">
                        <c:v>285</c:v>
                      </c:pt>
                      <c:pt idx="3967">
                        <c:v>288</c:v>
                      </c:pt>
                      <c:pt idx="3968">
                        <c:v>286</c:v>
                      </c:pt>
                      <c:pt idx="3969">
                        <c:v>286</c:v>
                      </c:pt>
                      <c:pt idx="3970">
                        <c:v>286</c:v>
                      </c:pt>
                      <c:pt idx="3971">
                        <c:v>286</c:v>
                      </c:pt>
                      <c:pt idx="3972">
                        <c:v>287</c:v>
                      </c:pt>
                      <c:pt idx="3973">
                        <c:v>286</c:v>
                      </c:pt>
                      <c:pt idx="3974">
                        <c:v>285</c:v>
                      </c:pt>
                      <c:pt idx="3975">
                        <c:v>287</c:v>
                      </c:pt>
                      <c:pt idx="3976">
                        <c:v>288</c:v>
                      </c:pt>
                      <c:pt idx="3977">
                        <c:v>285</c:v>
                      </c:pt>
                      <c:pt idx="3978">
                        <c:v>285</c:v>
                      </c:pt>
                      <c:pt idx="3979">
                        <c:v>287</c:v>
                      </c:pt>
                      <c:pt idx="3980">
                        <c:v>286</c:v>
                      </c:pt>
                      <c:pt idx="3981">
                        <c:v>285</c:v>
                      </c:pt>
                      <c:pt idx="3982">
                        <c:v>286</c:v>
                      </c:pt>
                      <c:pt idx="3983">
                        <c:v>286</c:v>
                      </c:pt>
                      <c:pt idx="3984">
                        <c:v>287</c:v>
                      </c:pt>
                      <c:pt idx="3985">
                        <c:v>287</c:v>
                      </c:pt>
                      <c:pt idx="3986">
                        <c:v>287</c:v>
                      </c:pt>
                      <c:pt idx="3987">
                        <c:v>289</c:v>
                      </c:pt>
                      <c:pt idx="3988">
                        <c:v>291</c:v>
                      </c:pt>
                      <c:pt idx="3989">
                        <c:v>289</c:v>
                      </c:pt>
                      <c:pt idx="3990">
                        <c:v>289</c:v>
                      </c:pt>
                      <c:pt idx="3991">
                        <c:v>293</c:v>
                      </c:pt>
                      <c:pt idx="3992">
                        <c:v>291</c:v>
                      </c:pt>
                      <c:pt idx="3993">
                        <c:v>289</c:v>
                      </c:pt>
                      <c:pt idx="3994">
                        <c:v>291</c:v>
                      </c:pt>
                      <c:pt idx="3995">
                        <c:v>293</c:v>
                      </c:pt>
                      <c:pt idx="3996">
                        <c:v>292</c:v>
                      </c:pt>
                      <c:pt idx="3997">
                        <c:v>291</c:v>
                      </c:pt>
                      <c:pt idx="3998">
                        <c:v>292</c:v>
                      </c:pt>
                      <c:pt idx="3999">
                        <c:v>292</c:v>
                      </c:pt>
                      <c:pt idx="4000">
                        <c:v>292</c:v>
                      </c:pt>
                      <c:pt idx="4001">
                        <c:v>291</c:v>
                      </c:pt>
                      <c:pt idx="4002">
                        <c:v>292</c:v>
                      </c:pt>
                      <c:pt idx="4003">
                        <c:v>293</c:v>
                      </c:pt>
                      <c:pt idx="4004">
                        <c:v>293</c:v>
                      </c:pt>
                      <c:pt idx="4005">
                        <c:v>290</c:v>
                      </c:pt>
                      <c:pt idx="4006">
                        <c:v>291</c:v>
                      </c:pt>
                      <c:pt idx="4007">
                        <c:v>295</c:v>
                      </c:pt>
                      <c:pt idx="4008">
                        <c:v>291</c:v>
                      </c:pt>
                      <c:pt idx="4009">
                        <c:v>291</c:v>
                      </c:pt>
                      <c:pt idx="4010">
                        <c:v>292</c:v>
                      </c:pt>
                      <c:pt idx="4011">
                        <c:v>292</c:v>
                      </c:pt>
                      <c:pt idx="4012">
                        <c:v>292</c:v>
                      </c:pt>
                      <c:pt idx="4013">
                        <c:v>292</c:v>
                      </c:pt>
                      <c:pt idx="4014">
                        <c:v>292</c:v>
                      </c:pt>
                      <c:pt idx="4015">
                        <c:v>293</c:v>
                      </c:pt>
                      <c:pt idx="4016">
                        <c:v>292</c:v>
                      </c:pt>
                      <c:pt idx="4017">
                        <c:v>291</c:v>
                      </c:pt>
                      <c:pt idx="4018">
                        <c:v>293</c:v>
                      </c:pt>
                      <c:pt idx="4019">
                        <c:v>294</c:v>
                      </c:pt>
                      <c:pt idx="4020">
                        <c:v>292</c:v>
                      </c:pt>
                      <c:pt idx="4021">
                        <c:v>291</c:v>
                      </c:pt>
                      <c:pt idx="4022">
                        <c:v>292</c:v>
                      </c:pt>
                      <c:pt idx="4023">
                        <c:v>294</c:v>
                      </c:pt>
                      <c:pt idx="4024">
                        <c:v>292</c:v>
                      </c:pt>
                      <c:pt idx="4025">
                        <c:v>290</c:v>
                      </c:pt>
                      <c:pt idx="4026">
                        <c:v>293</c:v>
                      </c:pt>
                      <c:pt idx="4027">
                        <c:v>292</c:v>
                      </c:pt>
                      <c:pt idx="4028">
                        <c:v>292</c:v>
                      </c:pt>
                      <c:pt idx="4029">
                        <c:v>293</c:v>
                      </c:pt>
                      <c:pt idx="4030">
                        <c:v>291</c:v>
                      </c:pt>
                      <c:pt idx="4031">
                        <c:v>295</c:v>
                      </c:pt>
                      <c:pt idx="4032">
                        <c:v>292</c:v>
                      </c:pt>
                      <c:pt idx="4033">
                        <c:v>291</c:v>
                      </c:pt>
                      <c:pt idx="4034">
                        <c:v>292</c:v>
                      </c:pt>
                      <c:pt idx="4035">
                        <c:v>294</c:v>
                      </c:pt>
                      <c:pt idx="4036">
                        <c:v>292</c:v>
                      </c:pt>
                      <c:pt idx="4037">
                        <c:v>291</c:v>
                      </c:pt>
                      <c:pt idx="4038">
                        <c:v>293</c:v>
                      </c:pt>
                      <c:pt idx="4039">
                        <c:v>293</c:v>
                      </c:pt>
                      <c:pt idx="4040">
                        <c:v>293</c:v>
                      </c:pt>
                      <c:pt idx="4041">
                        <c:v>291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9AC0-413B-8790-576F7C4FEE75}"/>
                  </c:ext>
                </c:extLst>
              </c15:ser>
            </c15:filteredScatterSeries>
          </c:ext>
        </c:extLst>
      </c:scatterChart>
      <c:valAx>
        <c:axId val="460545312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457148888"/>
        <c:crosses val="autoZero"/>
        <c:crossBetween val="midCat"/>
        <c:majorUnit val="10"/>
      </c:valAx>
      <c:valAx>
        <c:axId val="45714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b="1"/>
                  <a:t>Scaled Light Intensity </a:t>
                </a:r>
              </a:p>
            </c:rich>
          </c:tx>
          <c:layout>
            <c:manualLayout>
              <c:xMode val="edge"/>
              <c:yMode val="edge"/>
              <c:x val="1.1025702910264669E-2"/>
              <c:y val="0.2417096444281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460545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3514629458248"/>
          <c:y val="0.52922644507723204"/>
          <c:w val="0.35639030641036107"/>
          <c:h val="0.15016046444971962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 b="1" dirty="0"/>
              <a:t>Light Intensity for Repeated One Finger Gesture</a:t>
            </a:r>
            <a:endParaRPr lang="x-none" sz="2400" b="1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x-none" sz="1800" b="1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0799744"/>
        <c:crosses val="autoZero"/>
        <c:crossBetween val="midCat"/>
      </c:valAx>
      <c:valAx>
        <c:axId val="70799744"/>
        <c:scaling>
          <c:orientation val="minMax"/>
          <c:max val="4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x-none" sz="1800" b="1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0793472"/>
        <c:crosses val="autoZero"/>
        <c:crossBetween val="midCat"/>
        <c:majorUnit val="1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 b="0"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46343551952863"/>
          <c:y val="6.1681535308267879E-2"/>
          <c:w val="0.76087256173765916"/>
          <c:h val="0.6679615942674948"/>
        </c:manualLayout>
      </c:layout>
      <c:scatterChart>
        <c:scatterStyle val="lineMarker"/>
        <c:varyColors val="0"/>
        <c:ser>
          <c:idx val="10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D-4DB2-A959-F3D232D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54D-4DB2-A959-F3D232D8659C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4D-4DB2-A959-F3D232D8659C}"/>
                  </c:ext>
                </c:extLst>
              </c15:ser>
            </c15:filteredScatterSeries>
            <c15:filteredScatterSeries>
              <c15:ser>
                <c:idx val="8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4D-4DB2-A959-F3D232D8659C}"/>
                  </c:ext>
                </c:extLst>
              </c15:ser>
            </c15:filteredScatterSeries>
            <c15:filteredScatterSeries>
              <c15:ser>
                <c:idx val="9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4D-4DB2-A959-F3D232D8659C}"/>
                  </c:ext>
                </c:extLst>
              </c15:ser>
            </c15:filteredScatterSeries>
            <c15:filteredScatterSeries>
              <c15:ser>
                <c:idx val="11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one!$AE$2:$AE$4043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290.28641424526603</c:v>
                      </c:pt>
                      <c:pt idx="49">
                        <c:v>290.41235632542839</c:v>
                      </c:pt>
                      <c:pt idx="50">
                        <c:v>290.5260538600678</c:v>
                      </c:pt>
                      <c:pt idx="51">
                        <c:v>290.62088754136931</c:v>
                      </c:pt>
                      <c:pt idx="52">
                        <c:v>290.69769953860572</c:v>
                      </c:pt>
                      <c:pt idx="53">
                        <c:v>290.75785748100816</c:v>
                      </c:pt>
                      <c:pt idx="54">
                        <c:v>290.7990051983349</c:v>
                      </c:pt>
                      <c:pt idx="55">
                        <c:v>290.82269241624874</c:v>
                      </c:pt>
                      <c:pt idx="56">
                        <c:v>290.82269241624874</c:v>
                      </c:pt>
                      <c:pt idx="57">
                        <c:v>290.82269241624874</c:v>
                      </c:pt>
                      <c:pt idx="58">
                        <c:v>290.82269241624874</c:v>
                      </c:pt>
                      <c:pt idx="59">
                        <c:v>290.82269241624874</c:v>
                      </c:pt>
                      <c:pt idx="60">
                        <c:v>290.82269241624874</c:v>
                      </c:pt>
                      <c:pt idx="61">
                        <c:v>290.82269241624874</c:v>
                      </c:pt>
                      <c:pt idx="62">
                        <c:v>290.82269241624874</c:v>
                      </c:pt>
                      <c:pt idx="63">
                        <c:v>290.83079178148381</c:v>
                      </c:pt>
                      <c:pt idx="64">
                        <c:v>290.82900323894216</c:v>
                      </c:pt>
                      <c:pt idx="65">
                        <c:v>290.82564500037671</c:v>
                      </c:pt>
                      <c:pt idx="66">
                        <c:v>290.8238691579877</c:v>
                      </c:pt>
                      <c:pt idx="67">
                        <c:v>290.81950712133175</c:v>
                      </c:pt>
                      <c:pt idx="68">
                        <c:v>290.8181779383716</c:v>
                      </c:pt>
                      <c:pt idx="69">
                        <c:v>290.8231308088275</c:v>
                      </c:pt>
                      <c:pt idx="70">
                        <c:v>290.8339795453972</c:v>
                      </c:pt>
                      <c:pt idx="71">
                        <c:v>290.85013748022538</c:v>
                      </c:pt>
                      <c:pt idx="72">
                        <c:v>290.87091828828386</c:v>
                      </c:pt>
                      <c:pt idx="73">
                        <c:v>290.89960424143857</c:v>
                      </c:pt>
                      <c:pt idx="74">
                        <c:v>290.93169090095222</c:v>
                      </c:pt>
                      <c:pt idx="75">
                        <c:v>290.96218495519747</c:v>
                      </c:pt>
                      <c:pt idx="76">
                        <c:v>290.99607866849135</c:v>
                      </c:pt>
                      <c:pt idx="77">
                        <c:v>291.03414916920536</c:v>
                      </c:pt>
                      <c:pt idx="78">
                        <c:v>291.07255891029246</c:v>
                      </c:pt>
                      <c:pt idx="79">
                        <c:v>291.11287884620492</c:v>
                      </c:pt>
                      <c:pt idx="80">
                        <c:v>291.15587650646768</c:v>
                      </c:pt>
                      <c:pt idx="81">
                        <c:v>291.20378260114774</c:v>
                      </c:pt>
                      <c:pt idx="82">
                        <c:v>291.25358271744921</c:v>
                      </c:pt>
                      <c:pt idx="83">
                        <c:v>291.30123842694866</c:v>
                      </c:pt>
                      <c:pt idx="84">
                        <c:v>291.35031914052666</c:v>
                      </c:pt>
                      <c:pt idx="85">
                        <c:v>291.400817098343</c:v>
                      </c:pt>
                      <c:pt idx="86">
                        <c:v>291.44854722082175</c:v>
                      </c:pt>
                      <c:pt idx="87">
                        <c:v>291.49502451811492</c:v>
                      </c:pt>
                      <c:pt idx="88">
                        <c:v>291.53914732001056</c:v>
                      </c:pt>
                      <c:pt idx="89">
                        <c:v>291.58228941715828</c:v>
                      </c:pt>
                      <c:pt idx="90">
                        <c:v>291.62525470954472</c:v>
                      </c:pt>
                      <c:pt idx="91">
                        <c:v>291.66445593884356</c:v>
                      </c:pt>
                      <c:pt idx="92">
                        <c:v>291.70384443706672</c:v>
                      </c:pt>
                      <c:pt idx="93">
                        <c:v>291.74373335002127</c:v>
                      </c:pt>
                      <c:pt idx="94">
                        <c:v>291.78020526930692</c:v>
                      </c:pt>
                      <c:pt idx="95">
                        <c:v>291.81299681842336</c:v>
                      </c:pt>
                      <c:pt idx="96">
                        <c:v>291.84608838208953</c:v>
                      </c:pt>
                      <c:pt idx="97">
                        <c:v>291.87981705027244</c:v>
                      </c:pt>
                      <c:pt idx="98">
                        <c:v>291.91428463848274</c:v>
                      </c:pt>
                      <c:pt idx="99">
                        <c:v>291.94544273585296</c:v>
                      </c:pt>
                      <c:pt idx="100">
                        <c:v>291.97895292386795</c:v>
                      </c:pt>
                      <c:pt idx="101">
                        <c:v>292.01605870661837</c:v>
                      </c:pt>
                      <c:pt idx="102">
                        <c:v>292.05124056972073</c:v>
                      </c:pt>
                      <c:pt idx="103">
                        <c:v>292.08718002420386</c:v>
                      </c:pt>
                      <c:pt idx="104">
                        <c:v>292.12539312474706</c:v>
                      </c:pt>
                      <c:pt idx="105">
                        <c:v>292.16659788221483</c:v>
                      </c:pt>
                      <c:pt idx="106">
                        <c:v>292.20698090491015</c:v>
                      </c:pt>
                      <c:pt idx="107">
                        <c:v>292.24418890178305</c:v>
                      </c:pt>
                      <c:pt idx="108">
                        <c:v>292.28089445732746</c:v>
                      </c:pt>
                      <c:pt idx="109">
                        <c:v>292.31667722851904</c:v>
                      </c:pt>
                      <c:pt idx="110">
                        <c:v>292.34726175718026</c:v>
                      </c:pt>
                      <c:pt idx="111">
                        <c:v>292.37627849726368</c:v>
                      </c:pt>
                      <c:pt idx="112">
                        <c:v>292.40596452745257</c:v>
                      </c:pt>
                      <c:pt idx="113">
                        <c:v>292.43358313928013</c:v>
                      </c:pt>
                      <c:pt idx="114">
                        <c:v>292.45553095220311</c:v>
                      </c:pt>
                      <c:pt idx="115">
                        <c:v>292.46789077996402</c:v>
                      </c:pt>
                      <c:pt idx="116">
                        <c:v>292.46789077996402</c:v>
                      </c:pt>
                      <c:pt idx="117">
                        <c:v>292.46789077996402</c:v>
                      </c:pt>
                      <c:pt idx="118">
                        <c:v>292.46789077996402</c:v>
                      </c:pt>
                      <c:pt idx="119">
                        <c:v>292.1944962409658</c:v>
                      </c:pt>
                      <c:pt idx="120">
                        <c:v>291.99815716800504</c:v>
                      </c:pt>
                      <c:pt idx="121">
                        <c:v>291.85966649214481</c:v>
                      </c:pt>
                      <c:pt idx="122">
                        <c:v>291.76038378658563</c:v>
                      </c:pt>
                      <c:pt idx="123">
                        <c:v>291.68297859090757</c:v>
                      </c:pt>
                      <c:pt idx="124">
                        <c:v>291.62384365501345</c:v>
                      </c:pt>
                      <c:pt idx="125">
                        <c:v>291.57588090616798</c:v>
                      </c:pt>
                      <c:pt idx="126">
                        <c:v>291.53024499917109</c:v>
                      </c:pt>
                      <c:pt idx="127">
                        <c:v>291.48751893281167</c:v>
                      </c:pt>
                      <c:pt idx="128">
                        <c:v>291.44597967141027</c:v>
                      </c:pt>
                      <c:pt idx="129">
                        <c:v>291.40259622671903</c:v>
                      </c:pt>
                      <c:pt idx="130">
                        <c:v>291.35171579903687</c:v>
                      </c:pt>
                      <c:pt idx="131">
                        <c:v>291.29242307804833</c:v>
                      </c:pt>
                      <c:pt idx="132">
                        <c:v>291.23275122894876</c:v>
                      </c:pt>
                      <c:pt idx="133">
                        <c:v>291.16972499104935</c:v>
                      </c:pt>
                      <c:pt idx="134">
                        <c:v>291.09984930409996</c:v>
                      </c:pt>
                      <c:pt idx="135">
                        <c:v>291.02752249198909</c:v>
                      </c:pt>
                      <c:pt idx="136">
                        <c:v>290.95570065227429</c:v>
                      </c:pt>
                      <c:pt idx="137">
                        <c:v>290.88229645749578</c:v>
                      </c:pt>
                      <c:pt idx="138">
                        <c:v>290.80827623283113</c:v>
                      </c:pt>
                      <c:pt idx="139">
                        <c:v>290.73241004211133</c:v>
                      </c:pt>
                      <c:pt idx="140">
                        <c:v>290.656205190626</c:v>
                      </c:pt>
                      <c:pt idx="141">
                        <c:v>290.58074949469722</c:v>
                      </c:pt>
                      <c:pt idx="142">
                        <c:v>290.50281330532937</c:v>
                      </c:pt>
                      <c:pt idx="143">
                        <c:v>290.42872777594459</c:v>
                      </c:pt>
                      <c:pt idx="144">
                        <c:v>290.35827478192311</c:v>
                      </c:pt>
                      <c:pt idx="145">
                        <c:v>290.28925918750389</c:v>
                      </c:pt>
                      <c:pt idx="146">
                        <c:v>290.22240388695536</c:v>
                      </c:pt>
                      <c:pt idx="147">
                        <c:v>290.15616113413694</c:v>
                      </c:pt>
                      <c:pt idx="148">
                        <c:v>290.09168808222802</c:v>
                      </c:pt>
                      <c:pt idx="149">
                        <c:v>290.02971812321448</c:v>
                      </c:pt>
                      <c:pt idx="150">
                        <c:v>289.96468092613975</c:v>
                      </c:pt>
                      <c:pt idx="151">
                        <c:v>289.89949156950763</c:v>
                      </c:pt>
                      <c:pt idx="152">
                        <c:v>289.83606132069701</c:v>
                      </c:pt>
                      <c:pt idx="153">
                        <c:v>289.77358058073389</c:v>
                      </c:pt>
                      <c:pt idx="154">
                        <c:v>289.71362890242654</c:v>
                      </c:pt>
                      <c:pt idx="155">
                        <c:v>289.65314492978627</c:v>
                      </c:pt>
                      <c:pt idx="156">
                        <c:v>289.59441813479981</c:v>
                      </c:pt>
                      <c:pt idx="157">
                        <c:v>289.53685956807652</c:v>
                      </c:pt>
                      <c:pt idx="158">
                        <c:v>289.47616084473759</c:v>
                      </c:pt>
                      <c:pt idx="159">
                        <c:v>289.41399971299387</c:v>
                      </c:pt>
                      <c:pt idx="160">
                        <c:v>289.35360246089169</c:v>
                      </c:pt>
                      <c:pt idx="161">
                        <c:v>289.29295268880753</c:v>
                      </c:pt>
                      <c:pt idx="162">
                        <c:v>289.23095986643341</c:v>
                      </c:pt>
                      <c:pt idx="163">
                        <c:v>289.16916014780304</c:v>
                      </c:pt>
                      <c:pt idx="164">
                        <c:v>289.11060030019661</c:v>
                      </c:pt>
                      <c:pt idx="165">
                        <c:v>289.05506844503827</c:v>
                      </c:pt>
                      <c:pt idx="166">
                        <c:v>288.9983772562872</c:v>
                      </c:pt>
                      <c:pt idx="167">
                        <c:v>288.94415914476917</c:v>
                      </c:pt>
                      <c:pt idx="168">
                        <c:v>288.89059256016441</c:v>
                      </c:pt>
                      <c:pt idx="169">
                        <c:v>288.83464064754037</c:v>
                      </c:pt>
                      <c:pt idx="170">
                        <c:v>288.77470248129248</c:v>
                      </c:pt>
                      <c:pt idx="171">
                        <c:v>288.71414780518859</c:v>
                      </c:pt>
                      <c:pt idx="172">
                        <c:v>288.65518105734373</c:v>
                      </c:pt>
                      <c:pt idx="173">
                        <c:v>288.59717154564493</c:v>
                      </c:pt>
                      <c:pt idx="174">
                        <c:v>288.53979822308685</c:v>
                      </c:pt>
                      <c:pt idx="175">
                        <c:v>288.48494501314332</c:v>
                      </c:pt>
                      <c:pt idx="176">
                        <c:v>288.43172592140002</c:v>
                      </c:pt>
                      <c:pt idx="177">
                        <c:v>288.37761719081732</c:v>
                      </c:pt>
                      <c:pt idx="178">
                        <c:v>288.32324241435123</c:v>
                      </c:pt>
                      <c:pt idx="179">
                        <c:v>288.26710438464147</c:v>
                      </c:pt>
                      <c:pt idx="180">
                        <c:v>288.21250381785399</c:v>
                      </c:pt>
                      <c:pt idx="181">
                        <c:v>288.16147065262766</c:v>
                      </c:pt>
                      <c:pt idx="182">
                        <c:v>288.1091413834979</c:v>
                      </c:pt>
                      <c:pt idx="183">
                        <c:v>288.05873623949913</c:v>
                      </c:pt>
                      <c:pt idx="184">
                        <c:v>288.01220617916493</c:v>
                      </c:pt>
                      <c:pt idx="185">
                        <c:v>287.96661344071919</c:v>
                      </c:pt>
                      <c:pt idx="186">
                        <c:v>287.92021056045314</c:v>
                      </c:pt>
                      <c:pt idx="187">
                        <c:v>287.87207325413436</c:v>
                      </c:pt>
                      <c:pt idx="188">
                        <c:v>287.82583295942112</c:v>
                      </c:pt>
                      <c:pt idx="189">
                        <c:v>287.77968383834911</c:v>
                      </c:pt>
                      <c:pt idx="190">
                        <c:v>287.72861513395429</c:v>
                      </c:pt>
                      <c:pt idx="191">
                        <c:v>287.67795794007742</c:v>
                      </c:pt>
                      <c:pt idx="192">
                        <c:v>287.62903183157243</c:v>
                      </c:pt>
                      <c:pt idx="193">
                        <c:v>287.57864002138666</c:v>
                      </c:pt>
                      <c:pt idx="194">
                        <c:v>287.53102172590661</c:v>
                      </c:pt>
                      <c:pt idx="195">
                        <c:v>287.4886943084627</c:v>
                      </c:pt>
                      <c:pt idx="196">
                        <c:v>287.45497669162472</c:v>
                      </c:pt>
                      <c:pt idx="197">
                        <c:v>287.42947206671477</c:v>
                      </c:pt>
                      <c:pt idx="198">
                        <c:v>287.42947206671477</c:v>
                      </c:pt>
                      <c:pt idx="199">
                        <c:v>287.42947206671477</c:v>
                      </c:pt>
                      <c:pt idx="200">
                        <c:v>287.42947206671477</c:v>
                      </c:pt>
                      <c:pt idx="201">
                        <c:v>287.42947206671477</c:v>
                      </c:pt>
                      <c:pt idx="202">
                        <c:v>287.68429540324502</c:v>
                      </c:pt>
                      <c:pt idx="203">
                        <c:v>287.86862989660244</c:v>
                      </c:pt>
                      <c:pt idx="204">
                        <c:v>288.00404718188958</c:v>
                      </c:pt>
                      <c:pt idx="205">
                        <c:v>288.11013134233008</c:v>
                      </c:pt>
                      <c:pt idx="206">
                        <c:v>288.19421998719451</c:v>
                      </c:pt>
                      <c:pt idx="207">
                        <c:v>288.26783795450194</c:v>
                      </c:pt>
                      <c:pt idx="208">
                        <c:v>288.33643146777644</c:v>
                      </c:pt>
                      <c:pt idx="209">
                        <c:v>288.40345601331995</c:v>
                      </c:pt>
                      <c:pt idx="210">
                        <c:v>288.47296633990601</c:v>
                      </c:pt>
                      <c:pt idx="211">
                        <c:v>288.54914951039734</c:v>
                      </c:pt>
                      <c:pt idx="212">
                        <c:v>288.63202521341469</c:v>
                      </c:pt>
                      <c:pt idx="213">
                        <c:v>288.72106488641214</c:v>
                      </c:pt>
                      <c:pt idx="214">
                        <c:v>288.8154239016967</c:v>
                      </c:pt>
                      <c:pt idx="215">
                        <c:v>288.91810212443261</c:v>
                      </c:pt>
                      <c:pt idx="216">
                        <c:v>289.03025224057683</c:v>
                      </c:pt>
                      <c:pt idx="217">
                        <c:v>289.14582035692803</c:v>
                      </c:pt>
                      <c:pt idx="218">
                        <c:v>289.26270316217563</c:v>
                      </c:pt>
                      <c:pt idx="219">
                        <c:v>289.38131445485391</c:v>
                      </c:pt>
                      <c:pt idx="220">
                        <c:v>289.50157180659045</c:v>
                      </c:pt>
                      <c:pt idx="221">
                        <c:v>289.61909240692393</c:v>
                      </c:pt>
                      <c:pt idx="222">
                        <c:v>289.73112972397183</c:v>
                      </c:pt>
                      <c:pt idx="223">
                        <c:v>289.84209685557948</c:v>
                      </c:pt>
                      <c:pt idx="224">
                        <c:v>289.95051496135829</c:v>
                      </c:pt>
                      <c:pt idx="225">
                        <c:v>290.05341081558686</c:v>
                      </c:pt>
                      <c:pt idx="226">
                        <c:v>290.15308015140482</c:v>
                      </c:pt>
                      <c:pt idx="227">
                        <c:v>290.25290012092057</c:v>
                      </c:pt>
                      <c:pt idx="228">
                        <c:v>290.35071595718983</c:v>
                      </c:pt>
                      <c:pt idx="229">
                        <c:v>290.4451341616998</c:v>
                      </c:pt>
                      <c:pt idx="230">
                        <c:v>290.5313089183241</c:v>
                      </c:pt>
                      <c:pt idx="231">
                        <c:v>290.61458325442635</c:v>
                      </c:pt>
                      <c:pt idx="232">
                        <c:v>290.69420160552062</c:v>
                      </c:pt>
                      <c:pt idx="233">
                        <c:v>290.76775008685769</c:v>
                      </c:pt>
                      <c:pt idx="234">
                        <c:v>290.83795387225382</c:v>
                      </c:pt>
                      <c:pt idx="235">
                        <c:v>290.9045167627911</c:v>
                      </c:pt>
                      <c:pt idx="236">
                        <c:v>290.9693294338586</c:v>
                      </c:pt>
                      <c:pt idx="237">
                        <c:v>291.03150980304093</c:v>
                      </c:pt>
                      <c:pt idx="238">
                        <c:v>291.08854461239684</c:v>
                      </c:pt>
                      <c:pt idx="239">
                        <c:v>291.14307988282951</c:v>
                      </c:pt>
                      <c:pt idx="240">
                        <c:v>291.19875529868699</c:v>
                      </c:pt>
                      <c:pt idx="241">
                        <c:v>291.24960858907735</c:v>
                      </c:pt>
                      <c:pt idx="242">
                        <c:v>291.29618302574369</c:v>
                      </c:pt>
                      <c:pt idx="243">
                        <c:v>291.33895538484103</c:v>
                      </c:pt>
                      <c:pt idx="244">
                        <c:v>291.38034291789728</c:v>
                      </c:pt>
                      <c:pt idx="245">
                        <c:v>291.4198100890336</c:v>
                      </c:pt>
                      <c:pt idx="246">
                        <c:v>291.4550598983609</c:v>
                      </c:pt>
                      <c:pt idx="247">
                        <c:v>291.49086144258928</c:v>
                      </c:pt>
                      <c:pt idx="248">
                        <c:v>291.52601183227551</c:v>
                      </c:pt>
                      <c:pt idx="249">
                        <c:v>291.55374587451314</c:v>
                      </c:pt>
                      <c:pt idx="250">
                        <c:v>291.57831017938776</c:v>
                      </c:pt>
                      <c:pt idx="251">
                        <c:v>291.60241506251384</c:v>
                      </c:pt>
                      <c:pt idx="252">
                        <c:v>291.62368591363673</c:v>
                      </c:pt>
                      <c:pt idx="253">
                        <c:v>291.64279513381155</c:v>
                      </c:pt>
                      <c:pt idx="254">
                        <c:v>291.6562343757725</c:v>
                      </c:pt>
                      <c:pt idx="255">
                        <c:v>291.67016120467804</c:v>
                      </c:pt>
                      <c:pt idx="256">
                        <c:v>291.68626426161791</c:v>
                      </c:pt>
                      <c:pt idx="257">
                        <c:v>291.69941616549067</c:v>
                      </c:pt>
                      <c:pt idx="258">
                        <c:v>291.71463842935088</c:v>
                      </c:pt>
                      <c:pt idx="259">
                        <c:v>291.73083774844849</c:v>
                      </c:pt>
                      <c:pt idx="260">
                        <c:v>291.74526227976418</c:v>
                      </c:pt>
                      <c:pt idx="261">
                        <c:v>291.76030944179519</c:v>
                      </c:pt>
                      <c:pt idx="262">
                        <c:v>291.77337190334379</c:v>
                      </c:pt>
                      <c:pt idx="263">
                        <c:v>291.7849494253457</c:v>
                      </c:pt>
                      <c:pt idx="264">
                        <c:v>291.79740586402039</c:v>
                      </c:pt>
                      <c:pt idx="265">
                        <c:v>291.8061043117383</c:v>
                      </c:pt>
                      <c:pt idx="266">
                        <c:v>291.81441857925887</c:v>
                      </c:pt>
                      <c:pt idx="267">
                        <c:v>291.82640482907971</c:v>
                      </c:pt>
                      <c:pt idx="268">
                        <c:v>291.84029960449101</c:v>
                      </c:pt>
                      <c:pt idx="269">
                        <c:v>291.85289605682931</c:v>
                      </c:pt>
                      <c:pt idx="270">
                        <c:v>291.86229193529459</c:v>
                      </c:pt>
                      <c:pt idx="271">
                        <c:v>291.87349111178048</c:v>
                      </c:pt>
                      <c:pt idx="272">
                        <c:v>291.88541255735612</c:v>
                      </c:pt>
                      <c:pt idx="273">
                        <c:v>291.89333471647132</c:v>
                      </c:pt>
                      <c:pt idx="274">
                        <c:v>291.89859499907527</c:v>
                      </c:pt>
                      <c:pt idx="275">
                        <c:v>291.90614509493633</c:v>
                      </c:pt>
                      <c:pt idx="276">
                        <c:v>291.91285230169967</c:v>
                      </c:pt>
                      <c:pt idx="277">
                        <c:v>291.91884572370941</c:v>
                      </c:pt>
                      <c:pt idx="278">
                        <c:v>291.92423184150903</c:v>
                      </c:pt>
                      <c:pt idx="279">
                        <c:v>291.93109863206911</c:v>
                      </c:pt>
                      <c:pt idx="280">
                        <c:v>291.93661893413201</c:v>
                      </c:pt>
                      <c:pt idx="281">
                        <c:v>291.93713819640482</c:v>
                      </c:pt>
                      <c:pt idx="282">
                        <c:v>291.93871347140521</c:v>
                      </c:pt>
                      <c:pt idx="283">
                        <c:v>291.94096515980112</c:v>
                      </c:pt>
                      <c:pt idx="284">
                        <c:v>291.94162008267176</c:v>
                      </c:pt>
                      <c:pt idx="285">
                        <c:v>291.94138425625692</c:v>
                      </c:pt>
                      <c:pt idx="286">
                        <c:v>291.9407372920432</c:v>
                      </c:pt>
                      <c:pt idx="287">
                        <c:v>291.94199511145968</c:v>
                      </c:pt>
                      <c:pt idx="288">
                        <c:v>291.94645661121308</c:v>
                      </c:pt>
                      <c:pt idx="289">
                        <c:v>291.94872319140268</c:v>
                      </c:pt>
                      <c:pt idx="290">
                        <c:v>291.95163088562413</c:v>
                      </c:pt>
                      <c:pt idx="291">
                        <c:v>291.95686228452917</c:v>
                      </c:pt>
                      <c:pt idx="292">
                        <c:v>291.96329981297418</c:v>
                      </c:pt>
                      <c:pt idx="293">
                        <c:v>291.9701835669606</c:v>
                      </c:pt>
                      <c:pt idx="294">
                        <c:v>291.97701276871908</c:v>
                      </c:pt>
                      <c:pt idx="295">
                        <c:v>291.98547234188698</c:v>
                      </c:pt>
                      <c:pt idx="296">
                        <c:v>291.99447850009068</c:v>
                      </c:pt>
                      <c:pt idx="297">
                        <c:v>291.99932368013657</c:v>
                      </c:pt>
                      <c:pt idx="298">
                        <c:v>292.00536900801961</c:v>
                      </c:pt>
                      <c:pt idx="299">
                        <c:v>292.01579474941019</c:v>
                      </c:pt>
                      <c:pt idx="300">
                        <c:v>292.02626835119668</c:v>
                      </c:pt>
                      <c:pt idx="301">
                        <c:v>292.03613199370142</c:v>
                      </c:pt>
                      <c:pt idx="302">
                        <c:v>292.04700015299522</c:v>
                      </c:pt>
                      <c:pt idx="303">
                        <c:v>292.05977644127029</c:v>
                      </c:pt>
                      <c:pt idx="304">
                        <c:v>292.07087784693999</c:v>
                      </c:pt>
                      <c:pt idx="305">
                        <c:v>292.07819748957428</c:v>
                      </c:pt>
                      <c:pt idx="306">
                        <c:v>292.08665152531637</c:v>
                      </c:pt>
                      <c:pt idx="307">
                        <c:v>292.09914854301581</c:v>
                      </c:pt>
                      <c:pt idx="308">
                        <c:v>292.11120556366814</c:v>
                      </c:pt>
                      <c:pt idx="309">
                        <c:v>292.12609746183193</c:v>
                      </c:pt>
                      <c:pt idx="310">
                        <c:v>292.14162682430185</c:v>
                      </c:pt>
                      <c:pt idx="311">
                        <c:v>292.15639086712298</c:v>
                      </c:pt>
                      <c:pt idx="312">
                        <c:v>292.16955002746545</c:v>
                      </c:pt>
                      <c:pt idx="313">
                        <c:v>292.17865740622676</c:v>
                      </c:pt>
                      <c:pt idx="314">
                        <c:v>292.1864339737636</c:v>
                      </c:pt>
                      <c:pt idx="315">
                        <c:v>292.19259305234647</c:v>
                      </c:pt>
                      <c:pt idx="316">
                        <c:v>292.19303860313988</c:v>
                      </c:pt>
                      <c:pt idx="317">
                        <c:v>292.18959930098669</c:v>
                      </c:pt>
                      <c:pt idx="318">
                        <c:v>292.18561141056051</c:v>
                      </c:pt>
                      <c:pt idx="319">
                        <c:v>292.18314207750711</c:v>
                      </c:pt>
                      <c:pt idx="320">
                        <c:v>292.18136802583234</c:v>
                      </c:pt>
                      <c:pt idx="321">
                        <c:v>292.17575331607793</c:v>
                      </c:pt>
                      <c:pt idx="322">
                        <c:v>292.17176640332514</c:v>
                      </c:pt>
                      <c:pt idx="323">
                        <c:v>292.17064892545682</c:v>
                      </c:pt>
                      <c:pt idx="324">
                        <c:v>292.166997344908</c:v>
                      </c:pt>
                      <c:pt idx="325">
                        <c:v>292.15967552375037</c:v>
                      </c:pt>
                      <c:pt idx="326">
                        <c:v>292.15221286723988</c:v>
                      </c:pt>
                      <c:pt idx="327">
                        <c:v>292.14677806586496</c:v>
                      </c:pt>
                      <c:pt idx="328">
                        <c:v>292.14058699315774</c:v>
                      </c:pt>
                      <c:pt idx="329">
                        <c:v>292.13400163356579</c:v>
                      </c:pt>
                      <c:pt idx="330">
                        <c:v>292.13127732441791</c:v>
                      </c:pt>
                      <c:pt idx="331">
                        <c:v>292.13079054060353</c:v>
                      </c:pt>
                      <c:pt idx="332">
                        <c:v>292.12742985100425</c:v>
                      </c:pt>
                      <c:pt idx="333">
                        <c:v>292.12625516560331</c:v>
                      </c:pt>
                      <c:pt idx="334">
                        <c:v>292.12822284280622</c:v>
                      </c:pt>
                      <c:pt idx="335">
                        <c:v>292.13373444086335</c:v>
                      </c:pt>
                      <c:pt idx="336">
                        <c:v>292.13882462442683</c:v>
                      </c:pt>
                      <c:pt idx="337">
                        <c:v>292.1410958884498</c:v>
                      </c:pt>
                      <c:pt idx="338">
                        <c:v>292.14524386682996</c:v>
                      </c:pt>
                      <c:pt idx="339">
                        <c:v>292.14801011301631</c:v>
                      </c:pt>
                      <c:pt idx="340">
                        <c:v>292.14801011301631</c:v>
                      </c:pt>
                      <c:pt idx="341">
                        <c:v>292.14801011301631</c:v>
                      </c:pt>
                      <c:pt idx="342">
                        <c:v>292.14801011301631</c:v>
                      </c:pt>
                      <c:pt idx="343">
                        <c:v>291.89414139974508</c:v>
                      </c:pt>
                      <c:pt idx="344">
                        <c:v>291.71267954305239</c:v>
                      </c:pt>
                      <c:pt idx="345">
                        <c:v>291.57797756004823</c:v>
                      </c:pt>
                      <c:pt idx="346">
                        <c:v>291.47609293617472</c:v>
                      </c:pt>
                      <c:pt idx="347">
                        <c:v>291.39291461971726</c:v>
                      </c:pt>
                      <c:pt idx="348">
                        <c:v>291.31698189465095</c:v>
                      </c:pt>
                      <c:pt idx="349">
                        <c:v>291.24707275796482</c:v>
                      </c:pt>
                      <c:pt idx="350">
                        <c:v>291.18224672915238</c:v>
                      </c:pt>
                      <c:pt idx="351">
                        <c:v>291.11777699408231</c:v>
                      </c:pt>
                      <c:pt idx="352">
                        <c:v>291.04889863678341</c:v>
                      </c:pt>
                      <c:pt idx="353">
                        <c:v>290.97309922790447</c:v>
                      </c:pt>
                      <c:pt idx="354">
                        <c:v>290.89539038810631</c:v>
                      </c:pt>
                      <c:pt idx="355">
                        <c:v>290.81508152856173</c:v>
                      </c:pt>
                      <c:pt idx="356">
                        <c:v>290.72405899008879</c:v>
                      </c:pt>
                      <c:pt idx="357">
                        <c:v>290.62617167900163</c:v>
                      </c:pt>
                      <c:pt idx="358">
                        <c:v>290.52433993222792</c:v>
                      </c:pt>
                      <c:pt idx="359">
                        <c:v>290.41676386651164</c:v>
                      </c:pt>
                      <c:pt idx="360">
                        <c:v>290.30488598682541</c:v>
                      </c:pt>
                      <c:pt idx="361">
                        <c:v>290.18804799353416</c:v>
                      </c:pt>
                      <c:pt idx="362">
                        <c:v>290.06836108280834</c:v>
                      </c:pt>
                      <c:pt idx="363">
                        <c:v>289.94550777511739</c:v>
                      </c:pt>
                      <c:pt idx="364">
                        <c:v>289.81771806775203</c:v>
                      </c:pt>
                      <c:pt idx="365">
                        <c:v>289.68844781686158</c:v>
                      </c:pt>
                      <c:pt idx="366">
                        <c:v>289.56013963392405</c:v>
                      </c:pt>
                      <c:pt idx="367">
                        <c:v>289.42848136727849</c:v>
                      </c:pt>
                      <c:pt idx="368">
                        <c:v>289.29730214993612</c:v>
                      </c:pt>
                      <c:pt idx="369">
                        <c:v>289.16516562644136</c:v>
                      </c:pt>
                      <c:pt idx="370">
                        <c:v>289.0375163748688</c:v>
                      </c:pt>
                      <c:pt idx="371">
                        <c:v>288.9156687099632</c:v>
                      </c:pt>
                      <c:pt idx="372">
                        <c:v>288.79434054156593</c:v>
                      </c:pt>
                      <c:pt idx="373">
                        <c:v>288.67653392339287</c:v>
                      </c:pt>
                      <c:pt idx="374">
                        <c:v>288.56411251052697</c:v>
                      </c:pt>
                      <c:pt idx="375">
                        <c:v>288.45613267658734</c:v>
                      </c:pt>
                      <c:pt idx="376">
                        <c:v>288.35198792798224</c:v>
                      </c:pt>
                      <c:pt idx="377">
                        <c:v>288.25130304132654</c:v>
                      </c:pt>
                      <c:pt idx="378">
                        <c:v>288.15785749830604</c:v>
                      </c:pt>
                      <c:pt idx="379">
                        <c:v>288.07173071162833</c:v>
                      </c:pt>
                      <c:pt idx="380">
                        <c:v>287.98873336743776</c:v>
                      </c:pt>
                      <c:pt idx="381">
                        <c:v>287.91430910881917</c:v>
                      </c:pt>
                      <c:pt idx="382">
                        <c:v>287.84743642649335</c:v>
                      </c:pt>
                      <c:pt idx="383">
                        <c:v>287.78520509991074</c:v>
                      </c:pt>
                      <c:pt idx="384">
                        <c:v>287.72771026170881</c:v>
                      </c:pt>
                      <c:pt idx="385">
                        <c:v>287.67685949885828</c:v>
                      </c:pt>
                      <c:pt idx="386">
                        <c:v>287.63354225754324</c:v>
                      </c:pt>
                      <c:pt idx="387">
                        <c:v>287.59596407832038</c:v>
                      </c:pt>
                      <c:pt idx="388">
                        <c:v>287.55878769872936</c:v>
                      </c:pt>
                      <c:pt idx="389">
                        <c:v>287.5268199151742</c:v>
                      </c:pt>
                      <c:pt idx="390">
                        <c:v>287.49875551405756</c:v>
                      </c:pt>
                      <c:pt idx="391">
                        <c:v>287.47363846489793</c:v>
                      </c:pt>
                      <c:pt idx="392">
                        <c:v>287.45077268355129</c:v>
                      </c:pt>
                      <c:pt idx="393">
                        <c:v>287.4296546114233</c:v>
                      </c:pt>
                      <c:pt idx="394">
                        <c:v>287.41192244931659</c:v>
                      </c:pt>
                      <c:pt idx="395">
                        <c:v>287.39841807668216</c:v>
                      </c:pt>
                      <c:pt idx="396">
                        <c:v>287.38544360876102</c:v>
                      </c:pt>
                      <c:pt idx="397">
                        <c:v>287.37474700589155</c:v>
                      </c:pt>
                      <c:pt idx="398">
                        <c:v>287.36728486072252</c:v>
                      </c:pt>
                      <c:pt idx="399">
                        <c:v>287.36147257624333</c:v>
                      </c:pt>
                      <c:pt idx="400">
                        <c:v>287.35826594984189</c:v>
                      </c:pt>
                      <c:pt idx="401">
                        <c:v>287.35810660273052</c:v>
                      </c:pt>
                      <c:pt idx="402">
                        <c:v>287.36309271166033</c:v>
                      </c:pt>
                      <c:pt idx="403">
                        <c:v>287.37220185033976</c:v>
                      </c:pt>
                      <c:pt idx="404">
                        <c:v>287.37856327564026</c:v>
                      </c:pt>
                      <c:pt idx="405">
                        <c:v>287.38614072483824</c:v>
                      </c:pt>
                      <c:pt idx="406">
                        <c:v>287.39726089796108</c:v>
                      </c:pt>
                      <c:pt idx="407">
                        <c:v>287.40711779573951</c:v>
                      </c:pt>
                      <c:pt idx="408">
                        <c:v>287.41684040024143</c:v>
                      </c:pt>
                      <c:pt idx="409">
                        <c:v>287.4271032077786</c:v>
                      </c:pt>
                      <c:pt idx="410">
                        <c:v>287.44026553512361</c:v>
                      </c:pt>
                      <c:pt idx="411">
                        <c:v>287.45557314911019</c:v>
                      </c:pt>
                      <c:pt idx="412">
                        <c:v>287.46841672469344</c:v>
                      </c:pt>
                      <c:pt idx="413">
                        <c:v>287.48410609124534</c:v>
                      </c:pt>
                      <c:pt idx="414">
                        <c:v>287.50367888199685</c:v>
                      </c:pt>
                      <c:pt idx="415">
                        <c:v>287.52350936061561</c:v>
                      </c:pt>
                      <c:pt idx="416">
                        <c:v>287.54533898793375</c:v>
                      </c:pt>
                      <c:pt idx="417">
                        <c:v>287.57007096055548</c:v>
                      </c:pt>
                      <c:pt idx="418">
                        <c:v>287.59604242673385</c:v>
                      </c:pt>
                      <c:pt idx="419">
                        <c:v>287.62412101803517</c:v>
                      </c:pt>
                      <c:pt idx="420">
                        <c:v>287.64866009826233</c:v>
                      </c:pt>
                      <c:pt idx="421">
                        <c:v>287.67237564706716</c:v>
                      </c:pt>
                      <c:pt idx="422">
                        <c:v>287.69891766673999</c:v>
                      </c:pt>
                      <c:pt idx="423">
                        <c:v>287.72429399226542</c:v>
                      </c:pt>
                      <c:pt idx="424">
                        <c:v>287.74809191353523</c:v>
                      </c:pt>
                      <c:pt idx="425">
                        <c:v>287.77210129759948</c:v>
                      </c:pt>
                      <c:pt idx="426">
                        <c:v>287.79735052293995</c:v>
                      </c:pt>
                      <c:pt idx="427">
                        <c:v>287.82234491411145</c:v>
                      </c:pt>
                      <c:pt idx="428">
                        <c:v>287.84413999037434</c:v>
                      </c:pt>
                      <c:pt idx="429">
                        <c:v>287.86708107892133</c:v>
                      </c:pt>
                      <c:pt idx="430">
                        <c:v>287.89170007982057</c:v>
                      </c:pt>
                      <c:pt idx="431">
                        <c:v>287.91617718722</c:v>
                      </c:pt>
                      <c:pt idx="432">
                        <c:v>287.94136495098275</c:v>
                      </c:pt>
                      <c:pt idx="433">
                        <c:v>287.96969154914166</c:v>
                      </c:pt>
                      <c:pt idx="434">
                        <c:v>287.99840088601832</c:v>
                      </c:pt>
                      <c:pt idx="435">
                        <c:v>288.02573840339824</c:v>
                      </c:pt>
                      <c:pt idx="436">
                        <c:v>288.04865947674404</c:v>
                      </c:pt>
                      <c:pt idx="437">
                        <c:v>288.07151445305624</c:v>
                      </c:pt>
                      <c:pt idx="438">
                        <c:v>288.09290633479242</c:v>
                      </c:pt>
                      <c:pt idx="439">
                        <c:v>288.11002489697961</c:v>
                      </c:pt>
                      <c:pt idx="440">
                        <c:v>288.12336659160451</c:v>
                      </c:pt>
                      <c:pt idx="441">
                        <c:v>288.13541808266939</c:v>
                      </c:pt>
                      <c:pt idx="442">
                        <c:v>288.14573941030471</c:v>
                      </c:pt>
                      <c:pt idx="443">
                        <c:v>288.15413932540673</c:v>
                      </c:pt>
                      <c:pt idx="444">
                        <c:v>288.15859234779202</c:v>
                      </c:pt>
                      <c:pt idx="445">
                        <c:v>288.16207910545631</c:v>
                      </c:pt>
                      <c:pt idx="446">
                        <c:v>288.16645895753015</c:v>
                      </c:pt>
                      <c:pt idx="447">
                        <c:v>288.1688036213738</c:v>
                      </c:pt>
                      <c:pt idx="448">
                        <c:v>288.17144198235547</c:v>
                      </c:pt>
                      <c:pt idx="449">
                        <c:v>288.1757682790174</c:v>
                      </c:pt>
                      <c:pt idx="450">
                        <c:v>288.18252703140183</c:v>
                      </c:pt>
                      <c:pt idx="451">
                        <c:v>288.19002117266922</c:v>
                      </c:pt>
                      <c:pt idx="452">
                        <c:v>288.1951627161211</c:v>
                      </c:pt>
                      <c:pt idx="453">
                        <c:v>288.20219562823564</c:v>
                      </c:pt>
                      <c:pt idx="454">
                        <c:v>288.21158025816214</c:v>
                      </c:pt>
                      <c:pt idx="455">
                        <c:v>288.21944603272618</c:v>
                      </c:pt>
                      <c:pt idx="456">
                        <c:v>288.22750896778876</c:v>
                      </c:pt>
                      <c:pt idx="457">
                        <c:v>288.23878523413538</c:v>
                      </c:pt>
                      <c:pt idx="458">
                        <c:v>288.25090616451899</c:v>
                      </c:pt>
                      <c:pt idx="459">
                        <c:v>288.26436006620662</c:v>
                      </c:pt>
                      <c:pt idx="460">
                        <c:v>288.27534227582009</c:v>
                      </c:pt>
                      <c:pt idx="461">
                        <c:v>288.28765600836255</c:v>
                      </c:pt>
                      <c:pt idx="462">
                        <c:v>288.29951442580671</c:v>
                      </c:pt>
                      <c:pt idx="463">
                        <c:v>288.30783291144257</c:v>
                      </c:pt>
                      <c:pt idx="464">
                        <c:v>288.31891761752058</c:v>
                      </c:pt>
                      <c:pt idx="465">
                        <c:v>288.33442560685194</c:v>
                      </c:pt>
                      <c:pt idx="466">
                        <c:v>288.35308565378512</c:v>
                      </c:pt>
                      <c:pt idx="467">
                        <c:v>288.37391101780435</c:v>
                      </c:pt>
                      <c:pt idx="468">
                        <c:v>288.39413885219125</c:v>
                      </c:pt>
                      <c:pt idx="469">
                        <c:v>288.41608235213158</c:v>
                      </c:pt>
                      <c:pt idx="470">
                        <c:v>288.43900797602754</c:v>
                      </c:pt>
                      <c:pt idx="471">
                        <c:v>288.4563688803982</c:v>
                      </c:pt>
                      <c:pt idx="472">
                        <c:v>288.47046148689202</c:v>
                      </c:pt>
                      <c:pt idx="473">
                        <c:v>288.48483685933928</c:v>
                      </c:pt>
                      <c:pt idx="474">
                        <c:v>288.49760945891046</c:v>
                      </c:pt>
                      <c:pt idx="475">
                        <c:v>288.50969708807918</c:v>
                      </c:pt>
                      <c:pt idx="476">
                        <c:v>288.51967195383361</c:v>
                      </c:pt>
                      <c:pt idx="477">
                        <c:v>288.53276432304222</c:v>
                      </c:pt>
                      <c:pt idx="478">
                        <c:v>288.5499534330292</c:v>
                      </c:pt>
                      <c:pt idx="479">
                        <c:v>288.56557086438414</c:v>
                      </c:pt>
                      <c:pt idx="480">
                        <c:v>288.56557086438414</c:v>
                      </c:pt>
                      <c:pt idx="481">
                        <c:v>288.58422699724611</c:v>
                      </c:pt>
                      <c:pt idx="482">
                        <c:v>288.60532664820141</c:v>
                      </c:pt>
                      <c:pt idx="483">
                        <c:v>288.62751972440759</c:v>
                      </c:pt>
                      <c:pt idx="484">
                        <c:v>288.65187975144994</c:v>
                      </c:pt>
                      <c:pt idx="485">
                        <c:v>288.67888936358344</c:v>
                      </c:pt>
                      <c:pt idx="486">
                        <c:v>288.70663960644566</c:v>
                      </c:pt>
                      <c:pt idx="487">
                        <c:v>288.72987285997777</c:v>
                      </c:pt>
                      <c:pt idx="488">
                        <c:v>288.75359897607945</c:v>
                      </c:pt>
                      <c:pt idx="489">
                        <c:v>288.78078889216954</c:v>
                      </c:pt>
                      <c:pt idx="490">
                        <c:v>288.80700058556721</c:v>
                      </c:pt>
                      <c:pt idx="491">
                        <c:v>288.83153566356651</c:v>
                      </c:pt>
                      <c:pt idx="492">
                        <c:v>288.8540143237085</c:v>
                      </c:pt>
                      <c:pt idx="493">
                        <c:v>288.8762758481779</c:v>
                      </c:pt>
                      <c:pt idx="494">
                        <c:v>288.89740615709167</c:v>
                      </c:pt>
                      <c:pt idx="495">
                        <c:v>288.91487057733428</c:v>
                      </c:pt>
                      <c:pt idx="496">
                        <c:v>288.93129838857658</c:v>
                      </c:pt>
                      <c:pt idx="497">
                        <c:v>288.94831338733997</c:v>
                      </c:pt>
                      <c:pt idx="498">
                        <c:v>288.96483592941075</c:v>
                      </c:pt>
                      <c:pt idx="499">
                        <c:v>288.98020412359767</c:v>
                      </c:pt>
                      <c:pt idx="500">
                        <c:v>288.99404944714951</c:v>
                      </c:pt>
                      <c:pt idx="501">
                        <c:v>289.01020542834198</c:v>
                      </c:pt>
                      <c:pt idx="502">
                        <c:v>289.02484114357657</c:v>
                      </c:pt>
                      <c:pt idx="503">
                        <c:v>289.03368325476845</c:v>
                      </c:pt>
                      <c:pt idx="504">
                        <c:v>289.04044032996603</c:v>
                      </c:pt>
                      <c:pt idx="505">
                        <c:v>289.04947042640816</c:v>
                      </c:pt>
                      <c:pt idx="506">
                        <c:v>289.05927789351335</c:v>
                      </c:pt>
                      <c:pt idx="507">
                        <c:v>289.06889022803676</c:v>
                      </c:pt>
                      <c:pt idx="508">
                        <c:v>289.07970785076105</c:v>
                      </c:pt>
                      <c:pt idx="509">
                        <c:v>289.09249308613744</c:v>
                      </c:pt>
                      <c:pt idx="510">
                        <c:v>289.10557367065292</c:v>
                      </c:pt>
                      <c:pt idx="511">
                        <c:v>289.11589016737082</c:v>
                      </c:pt>
                      <c:pt idx="512">
                        <c:v>289.12771659455683</c:v>
                      </c:pt>
                      <c:pt idx="513">
                        <c:v>289.14154334635589</c:v>
                      </c:pt>
                      <c:pt idx="514">
                        <c:v>289.15352891072627</c:v>
                      </c:pt>
                      <c:pt idx="515">
                        <c:v>289.1674167837138</c:v>
                      </c:pt>
                      <c:pt idx="516">
                        <c:v>289.18534870588581</c:v>
                      </c:pt>
                      <c:pt idx="517">
                        <c:v>289.20836452490863</c:v>
                      </c:pt>
                      <c:pt idx="518">
                        <c:v>289.23476573830158</c:v>
                      </c:pt>
                      <c:pt idx="519">
                        <c:v>289.25927727204504</c:v>
                      </c:pt>
                      <c:pt idx="520">
                        <c:v>289.28474868012779</c:v>
                      </c:pt>
                      <c:pt idx="521">
                        <c:v>289.31280779559603</c:v>
                      </c:pt>
                      <c:pt idx="522">
                        <c:v>289.3402433110972</c:v>
                      </c:pt>
                      <c:pt idx="523">
                        <c:v>289.3402433110972</c:v>
                      </c:pt>
                      <c:pt idx="524">
                        <c:v>289.3402433110972</c:v>
                      </c:pt>
                      <c:pt idx="525">
                        <c:v>289.3402433110972</c:v>
                      </c:pt>
                      <c:pt idx="526">
                        <c:v>289.3402433110972</c:v>
                      </c:pt>
                      <c:pt idx="527">
                        <c:v>289.47610687419325</c:v>
                      </c:pt>
                      <c:pt idx="528">
                        <c:v>289.57039229418592</c:v>
                      </c:pt>
                      <c:pt idx="529">
                        <c:v>289.63897743506379</c:v>
                      </c:pt>
                      <c:pt idx="530">
                        <c:v>289.6888180834805</c:v>
                      </c:pt>
                      <c:pt idx="531">
                        <c:v>289.72709336800256</c:v>
                      </c:pt>
                      <c:pt idx="532">
                        <c:v>289.76073930860741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4D-4DB2-A959-F3D232D8659C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4D-4DB2-A959-F3D232D8659C}"/>
                  </c:ext>
                </c:extLst>
              </c15:ser>
            </c15:filteredScatterSeries>
            <c15:filteredScatterSeries>
              <c15:ser>
                <c:idx val="1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4D-4DB2-A959-F3D232D8659C}"/>
                  </c:ext>
                </c:extLst>
              </c15:ser>
            </c15:filteredScatterSeries>
            <c15:filteredScatterSeries>
              <c15:ser>
                <c:idx val="2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4D-4DB2-A959-F3D232D8659C}"/>
                  </c:ext>
                </c:extLst>
              </c15:ser>
            </c15:filteredScatterSeries>
            <c15:filteredScatterSeries>
              <c15:ser>
                <c:idx val="3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4D-4DB2-A959-F3D232D8659C}"/>
                  </c:ext>
                </c:extLst>
              </c15:ser>
            </c15:filteredScatterSeries>
            <c15:filteredScatterSeries>
              <c15:ser>
                <c:idx val="4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295.60000000000002</c:v>
                      </c:pt>
                      <c:pt idx="3">
                        <c:v>295.88</c:v>
                      </c:pt>
                      <c:pt idx="4">
                        <c:v>295.904</c:v>
                      </c:pt>
                      <c:pt idx="5">
                        <c:v>295.92320000000001</c:v>
                      </c:pt>
                      <c:pt idx="6">
                        <c:v>295.93856</c:v>
                      </c:pt>
                      <c:pt idx="7">
                        <c:v>295.55084800000003</c:v>
                      </c:pt>
                      <c:pt idx="8">
                        <c:v>295.8406784</c:v>
                      </c:pt>
                      <c:pt idx="9">
                        <c:v>295.87254272000001</c:v>
                      </c:pt>
                      <c:pt idx="10">
                        <c:v>295.29803417600004</c:v>
                      </c:pt>
                      <c:pt idx="11">
                        <c:v>295.23842734080006</c:v>
                      </c:pt>
                      <c:pt idx="12">
                        <c:v>295.39074187264004</c:v>
                      </c:pt>
                      <c:pt idx="13">
                        <c:v>295.31259349811205</c:v>
                      </c:pt>
                      <c:pt idx="14">
                        <c:v>295.05007479848967</c:v>
                      </c:pt>
                      <c:pt idx="15">
                        <c:v>294.64005983879179</c:v>
                      </c:pt>
                      <c:pt idx="16">
                        <c:v>294.91204787103345</c:v>
                      </c:pt>
                      <c:pt idx="17">
                        <c:v>294.72963829682675</c:v>
                      </c:pt>
                      <c:pt idx="18">
                        <c:v>294.38371063746143</c:v>
                      </c:pt>
                      <c:pt idx="19">
                        <c:v>294.50696850996917</c:v>
                      </c:pt>
                      <c:pt idx="20">
                        <c:v>294.60557480797536</c:v>
                      </c:pt>
                      <c:pt idx="21">
                        <c:v>294.28445984638029</c:v>
                      </c:pt>
                      <c:pt idx="22">
                        <c:v>294.22756787710426</c:v>
                      </c:pt>
                      <c:pt idx="23">
                        <c:v>294.18205430168342</c:v>
                      </c:pt>
                      <c:pt idx="24">
                        <c:v>294.54564344134673</c:v>
                      </c:pt>
                      <c:pt idx="25">
                        <c:v>294.4365147530774</c:v>
                      </c:pt>
                      <c:pt idx="26">
                        <c:v>294.14921180246193</c:v>
                      </c:pt>
                      <c:pt idx="27">
                        <c:v>294.31936944196957</c:v>
                      </c:pt>
                      <c:pt idx="28">
                        <c:v>294.4554955535757</c:v>
                      </c:pt>
                      <c:pt idx="29">
                        <c:v>294.56439644286058</c:v>
                      </c:pt>
                      <c:pt idx="30">
                        <c:v>294.45151715428847</c:v>
                      </c:pt>
                      <c:pt idx="31">
                        <c:v>294.16121372343082</c:v>
                      </c:pt>
                      <c:pt idx="32">
                        <c:v>294.32897097874468</c:v>
                      </c:pt>
                      <c:pt idx="33">
                        <c:v>294.66317678299578</c:v>
                      </c:pt>
                      <c:pt idx="34">
                        <c:v>294.13054142639663</c:v>
                      </c:pt>
                      <c:pt idx="35">
                        <c:v>294.30443314111733</c:v>
                      </c:pt>
                      <c:pt idx="36">
                        <c:v>294.64354651289386</c:v>
                      </c:pt>
                      <c:pt idx="37">
                        <c:v>294.71483721031507</c:v>
                      </c:pt>
                      <c:pt idx="38">
                        <c:v>294.77186976825203</c:v>
                      </c:pt>
                      <c:pt idx="39">
                        <c:v>294.61749581460163</c:v>
                      </c:pt>
                      <c:pt idx="40">
                        <c:v>295.09399665168132</c:v>
                      </c:pt>
                      <c:pt idx="41">
                        <c:v>295.07519732134506</c:v>
                      </c:pt>
                      <c:pt idx="42">
                        <c:v>294.46015785707607</c:v>
                      </c:pt>
                      <c:pt idx="43">
                        <c:v>294.76812628566086</c:v>
                      </c:pt>
                      <c:pt idx="44">
                        <c:v>295.01450102852868</c:v>
                      </c:pt>
                      <c:pt idx="45">
                        <c:v>294.61160082282299</c:v>
                      </c:pt>
                      <c:pt idx="46">
                        <c:v>294.48928065825839</c:v>
                      </c:pt>
                      <c:pt idx="47">
                        <c:v>294.39142452660673</c:v>
                      </c:pt>
                      <c:pt idx="48">
                        <c:v>294.5131396212854</c:v>
                      </c:pt>
                      <c:pt idx="49">
                        <c:v>294.21051169702832</c:v>
                      </c:pt>
                      <c:pt idx="50">
                        <c:v>293.36840935762268</c:v>
                      </c:pt>
                      <c:pt idx="51">
                        <c:v>293.09472748609812</c:v>
                      </c:pt>
                      <c:pt idx="52">
                        <c:v>292.87578198887854</c:v>
                      </c:pt>
                      <c:pt idx="53">
                        <c:v>292.30062559110286</c:v>
                      </c:pt>
                      <c:pt idx="54">
                        <c:v>292.04050047288229</c:v>
                      </c:pt>
                      <c:pt idx="55">
                        <c:v>291.83240037830586</c:v>
                      </c:pt>
                      <c:pt idx="56">
                        <c:v>291.46592030264469</c:v>
                      </c:pt>
                      <c:pt idx="57">
                        <c:v>291.17273624211577</c:v>
                      </c:pt>
                      <c:pt idx="58">
                        <c:v>290.93818899369262</c:v>
                      </c:pt>
                      <c:pt idx="59">
                        <c:v>291.35055119495411</c:v>
                      </c:pt>
                      <c:pt idx="60">
                        <c:v>291.68044095596332</c:v>
                      </c:pt>
                      <c:pt idx="61">
                        <c:v>291.74435276477067</c:v>
                      </c:pt>
                      <c:pt idx="62">
                        <c:v>291.79548221181653</c:v>
                      </c:pt>
                      <c:pt idx="63">
                        <c:v>292.03638576945326</c:v>
                      </c:pt>
                      <c:pt idx="64">
                        <c:v>292.62910861556259</c:v>
                      </c:pt>
                      <c:pt idx="65">
                        <c:v>292.90328689245007</c:v>
                      </c:pt>
                      <c:pt idx="66">
                        <c:v>292.52262951396006</c:v>
                      </c:pt>
                      <c:pt idx="67">
                        <c:v>293.01810361116804</c:v>
                      </c:pt>
                      <c:pt idx="68">
                        <c:v>293.41448288893446</c:v>
                      </c:pt>
                      <c:pt idx="69">
                        <c:v>293.53158631114758</c:v>
                      </c:pt>
                      <c:pt idx="70">
                        <c:v>293.62526904891808</c:v>
                      </c:pt>
                      <c:pt idx="71">
                        <c:v>293.70021523913448</c:v>
                      </c:pt>
                      <c:pt idx="72">
                        <c:v>294.16017219130759</c:v>
                      </c:pt>
                      <c:pt idx="73">
                        <c:v>293.92813775304609</c:v>
                      </c:pt>
                      <c:pt idx="74">
                        <c:v>293.54251020243692</c:v>
                      </c:pt>
                      <c:pt idx="75">
                        <c:v>294.03400816194954</c:v>
                      </c:pt>
                      <c:pt idx="76">
                        <c:v>294.22720652955968</c:v>
                      </c:pt>
                      <c:pt idx="77">
                        <c:v>293.98176522364776</c:v>
                      </c:pt>
                      <c:pt idx="78">
                        <c:v>294.18541217891823</c:v>
                      </c:pt>
                      <c:pt idx="79">
                        <c:v>294.34832974313463</c:v>
                      </c:pt>
                      <c:pt idx="80">
                        <c:v>294.67866379450771</c:v>
                      </c:pt>
                      <c:pt idx="81">
                        <c:v>294.54293103560616</c:v>
                      </c:pt>
                      <c:pt idx="82">
                        <c:v>294.23434482848495</c:v>
                      </c:pt>
                      <c:pt idx="83">
                        <c:v>294.58747586278798</c:v>
                      </c:pt>
                      <c:pt idx="84">
                        <c:v>294.66998069023043</c:v>
                      </c:pt>
                      <c:pt idx="85">
                        <c:v>294.33598455218436</c:v>
                      </c:pt>
                      <c:pt idx="86">
                        <c:v>294.4687876417475</c:v>
                      </c:pt>
                      <c:pt idx="87">
                        <c:v>294.375030113398</c:v>
                      </c:pt>
                      <c:pt idx="88">
                        <c:v>294.5000240907184</c:v>
                      </c:pt>
                      <c:pt idx="89">
                        <c:v>294.60001927257474</c:v>
                      </c:pt>
                      <c:pt idx="90">
                        <c:v>294.2800154180598</c:v>
                      </c:pt>
                      <c:pt idx="91">
                        <c:v>294.62401233444785</c:v>
                      </c:pt>
                      <c:pt idx="92">
                        <c:v>294.6992098675583</c:v>
                      </c:pt>
                      <c:pt idx="93">
                        <c:v>294.35936789404667</c:v>
                      </c:pt>
                      <c:pt idx="94">
                        <c:v>294.28749431523732</c:v>
                      </c:pt>
                      <c:pt idx="95">
                        <c:v>294.62999545218986</c:v>
                      </c:pt>
                      <c:pt idx="96">
                        <c:v>294.70399636175193</c:v>
                      </c:pt>
                      <c:pt idx="97">
                        <c:v>294.76319708940156</c:v>
                      </c:pt>
                      <c:pt idx="98">
                        <c:v>294.41055767152125</c:v>
                      </c:pt>
                      <c:pt idx="99">
                        <c:v>294.92844613721701</c:v>
                      </c:pt>
                      <c:pt idx="100">
                        <c:v>295.1427569097736</c:v>
                      </c:pt>
                      <c:pt idx="101">
                        <c:v>294.71420552781888</c:v>
                      </c:pt>
                      <c:pt idx="102">
                        <c:v>294.97136442225514</c:v>
                      </c:pt>
                      <c:pt idx="103">
                        <c:v>295.17709153780413</c:v>
                      </c:pt>
                      <c:pt idx="104">
                        <c:v>295.34167323024332</c:v>
                      </c:pt>
                      <c:pt idx="105">
                        <c:v>295.07333858419469</c:v>
                      </c:pt>
                      <c:pt idx="106">
                        <c:v>294.85867086735578</c:v>
                      </c:pt>
                      <c:pt idx="107">
                        <c:v>295.08693669388464</c:v>
                      </c:pt>
                      <c:pt idx="108">
                        <c:v>295.06954935510771</c:v>
                      </c:pt>
                      <c:pt idx="109">
                        <c:v>294.65563948408618</c:v>
                      </c:pt>
                      <c:pt idx="110">
                        <c:v>294.92451158726897</c:v>
                      </c:pt>
                      <c:pt idx="111">
                        <c:v>295.1396092698152</c:v>
                      </c:pt>
                      <c:pt idx="112">
                        <c:v>294.91168741585216</c:v>
                      </c:pt>
                      <c:pt idx="113">
                        <c:v>294.52934993268173</c:v>
                      </c:pt>
                      <c:pt idx="114">
                        <c:v>294.02347994614536</c:v>
                      </c:pt>
                      <c:pt idx="115">
                        <c:v>293.81878395691632</c:v>
                      </c:pt>
                      <c:pt idx="116">
                        <c:v>293.25502716553308</c:v>
                      </c:pt>
                      <c:pt idx="117">
                        <c:v>292.40402173242649</c:v>
                      </c:pt>
                      <c:pt idx="118">
                        <c:v>291.9232173859412</c:v>
                      </c:pt>
                      <c:pt idx="119">
                        <c:v>291.33857390875295</c:v>
                      </c:pt>
                      <c:pt idx="120">
                        <c:v>291.07085912700234</c:v>
                      </c:pt>
                      <c:pt idx="121">
                        <c:v>290.4566873016019</c:v>
                      </c:pt>
                      <c:pt idx="122">
                        <c:v>289.56534984128155</c:v>
                      </c:pt>
                      <c:pt idx="123">
                        <c:v>289.65227987302524</c:v>
                      </c:pt>
                      <c:pt idx="124">
                        <c:v>289.32182389842023</c:v>
                      </c:pt>
                      <c:pt idx="125">
                        <c:v>288.6574591187362</c:v>
                      </c:pt>
                      <c:pt idx="126">
                        <c:v>288.72596729498895</c:v>
                      </c:pt>
                      <c:pt idx="127">
                        <c:v>288.58077383599118</c:v>
                      </c:pt>
                      <c:pt idx="128">
                        <c:v>288.26461906879297</c:v>
                      </c:pt>
                      <c:pt idx="129">
                        <c:v>287.61169525503442</c:v>
                      </c:pt>
                      <c:pt idx="130">
                        <c:v>287.28935620402757</c:v>
                      </c:pt>
                      <c:pt idx="131">
                        <c:v>287.83148496322207</c:v>
                      </c:pt>
                      <c:pt idx="132">
                        <c:v>287.46518797057769</c:v>
                      </c:pt>
                      <c:pt idx="133">
                        <c:v>286.9721503764622</c:v>
                      </c:pt>
                      <c:pt idx="134">
                        <c:v>287.17772030116976</c:v>
                      </c:pt>
                      <c:pt idx="135">
                        <c:v>287.34217624093583</c:v>
                      </c:pt>
                      <c:pt idx="136">
                        <c:v>287.0737409927487</c:v>
                      </c:pt>
                      <c:pt idx="137">
                        <c:v>287.05899279419896</c:v>
                      </c:pt>
                      <c:pt idx="138">
                        <c:v>286.84719423535915</c:v>
                      </c:pt>
                      <c:pt idx="139">
                        <c:v>286.87775538828737</c:v>
                      </c:pt>
                      <c:pt idx="140">
                        <c:v>286.90220431062994</c:v>
                      </c:pt>
                      <c:pt idx="141">
                        <c:v>286.52176344850398</c:v>
                      </c:pt>
                      <c:pt idx="142">
                        <c:v>287.01741075880318</c:v>
                      </c:pt>
                      <c:pt idx="143">
                        <c:v>287.01392860704254</c:v>
                      </c:pt>
                      <c:pt idx="144">
                        <c:v>286.81114288563407</c:v>
                      </c:pt>
                      <c:pt idx="145">
                        <c:v>286.84891430850723</c:v>
                      </c:pt>
                      <c:pt idx="146">
                        <c:v>286.6791314468058</c:v>
                      </c:pt>
                      <c:pt idx="147">
                        <c:v>286.74330515744464</c:v>
                      </c:pt>
                      <c:pt idx="148">
                        <c:v>286.79464412595576</c:v>
                      </c:pt>
                      <c:pt idx="149">
                        <c:v>286.23571530076464</c:v>
                      </c:pt>
                      <c:pt idx="150">
                        <c:v>286.38857224061172</c:v>
                      </c:pt>
                      <c:pt idx="151">
                        <c:v>286.51085779248939</c:v>
                      </c:pt>
                      <c:pt idx="152">
                        <c:v>286.40868623399155</c:v>
                      </c:pt>
                      <c:pt idx="153">
                        <c:v>286.52694898719324</c:v>
                      </c:pt>
                      <c:pt idx="154">
                        <c:v>286.2215591897546</c:v>
                      </c:pt>
                      <c:pt idx="155">
                        <c:v>286.3772473518037</c:v>
                      </c:pt>
                      <c:pt idx="156">
                        <c:v>286.30179788144295</c:v>
                      </c:pt>
                      <c:pt idx="157">
                        <c:v>285.84143830515438</c:v>
                      </c:pt>
                      <c:pt idx="158">
                        <c:v>285.87315064412354</c:v>
                      </c:pt>
                      <c:pt idx="159">
                        <c:v>286.09852051529884</c:v>
                      </c:pt>
                      <c:pt idx="160">
                        <c:v>285.87881641223908</c:v>
                      </c:pt>
                      <c:pt idx="161">
                        <c:v>285.70305312979127</c:v>
                      </c:pt>
                      <c:pt idx="162">
                        <c:v>285.76244250383303</c:v>
                      </c:pt>
                      <c:pt idx="163">
                        <c:v>286.00995400306647</c:v>
                      </c:pt>
                      <c:pt idx="164">
                        <c:v>286.0079632024532</c:v>
                      </c:pt>
                      <c:pt idx="165">
                        <c:v>285.60637056196259</c:v>
                      </c:pt>
                      <c:pt idx="166">
                        <c:v>285.88509644957009</c:v>
                      </c:pt>
                      <c:pt idx="167">
                        <c:v>285.70807715965611</c:v>
                      </c:pt>
                      <c:pt idx="168">
                        <c:v>285.36646172772492</c:v>
                      </c:pt>
                      <c:pt idx="169">
                        <c:v>285.09316938217995</c:v>
                      </c:pt>
                      <c:pt idx="170">
                        <c:v>285.27453550574398</c:v>
                      </c:pt>
                      <c:pt idx="171">
                        <c:v>285.41962840459519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4D-4DB2-A959-F3D232D8659C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12"/>
          <c:min val="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8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Scaled Light Intensity</a:t>
                </a:r>
              </a:p>
            </c:rich>
          </c:tx>
          <c:layout>
            <c:manualLayout>
              <c:xMode val="edge"/>
              <c:yMode val="edge"/>
              <c:x val="2.8046469540227454E-2"/>
              <c:y val="9.0169065352835989E-2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7249092911701"/>
          <c:y val="7.313339524115775E-2"/>
          <c:w val="0.81089518198391175"/>
          <c:h val="0.60631498810269935"/>
        </c:manualLayout>
      </c:layout>
      <c:scatterChart>
        <c:scatterStyle val="lineMarker"/>
        <c:varyColors val="0"/>
        <c:ser>
          <c:idx val="6"/>
          <c:order val="6"/>
          <c:tx>
            <c:strRef>
              <c:f>'mix6'!$AQ$1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'mix6'!$AQ$2:$AQ$1726</c:f>
              <c:numCache>
                <c:formatCode>General</c:formatCode>
                <c:ptCount val="172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2</c:v>
                </c:pt>
                <c:pt idx="488">
                  <c:v>2</c:v>
                </c:pt>
                <c:pt idx="489">
                  <c:v>2</c:v>
                </c:pt>
                <c:pt idx="490">
                  <c:v>2</c:v>
                </c:pt>
                <c:pt idx="491">
                  <c:v>2</c:v>
                </c:pt>
                <c:pt idx="492">
                  <c:v>2</c:v>
                </c:pt>
                <c:pt idx="493">
                  <c:v>2</c:v>
                </c:pt>
                <c:pt idx="494">
                  <c:v>2</c:v>
                </c:pt>
                <c:pt idx="495">
                  <c:v>2</c:v>
                </c:pt>
                <c:pt idx="496">
                  <c:v>2</c:v>
                </c:pt>
                <c:pt idx="497">
                  <c:v>2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2</c:v>
                </c:pt>
                <c:pt idx="502">
                  <c:v>2</c:v>
                </c:pt>
                <c:pt idx="503">
                  <c:v>2</c:v>
                </c:pt>
                <c:pt idx="504">
                  <c:v>2</c:v>
                </c:pt>
                <c:pt idx="505">
                  <c:v>2</c:v>
                </c:pt>
                <c:pt idx="506">
                  <c:v>2</c:v>
                </c:pt>
                <c:pt idx="507">
                  <c:v>2</c:v>
                </c:pt>
                <c:pt idx="508">
                  <c:v>2</c:v>
                </c:pt>
                <c:pt idx="509">
                  <c:v>2</c:v>
                </c:pt>
                <c:pt idx="510">
                  <c:v>2</c:v>
                </c:pt>
                <c:pt idx="511">
                  <c:v>2</c:v>
                </c:pt>
                <c:pt idx="512">
                  <c:v>2</c:v>
                </c:pt>
                <c:pt idx="513">
                  <c:v>2</c:v>
                </c:pt>
                <c:pt idx="514">
                  <c:v>2</c:v>
                </c:pt>
                <c:pt idx="515">
                  <c:v>2</c:v>
                </c:pt>
                <c:pt idx="516">
                  <c:v>2</c:v>
                </c:pt>
                <c:pt idx="517">
                  <c:v>2</c:v>
                </c:pt>
                <c:pt idx="518">
                  <c:v>2</c:v>
                </c:pt>
                <c:pt idx="519">
                  <c:v>2</c:v>
                </c:pt>
                <c:pt idx="520">
                  <c:v>2</c:v>
                </c:pt>
                <c:pt idx="521">
                  <c:v>2</c:v>
                </c:pt>
                <c:pt idx="522">
                  <c:v>2</c:v>
                </c:pt>
                <c:pt idx="523">
                  <c:v>2</c:v>
                </c:pt>
                <c:pt idx="524">
                  <c:v>2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2</c:v>
                </c:pt>
                <c:pt idx="533">
                  <c:v>2</c:v>
                </c:pt>
                <c:pt idx="534">
                  <c:v>2</c:v>
                </c:pt>
                <c:pt idx="535">
                  <c:v>2</c:v>
                </c:pt>
                <c:pt idx="536">
                  <c:v>2</c:v>
                </c:pt>
                <c:pt idx="537">
                  <c:v>2</c:v>
                </c:pt>
                <c:pt idx="538">
                  <c:v>2</c:v>
                </c:pt>
                <c:pt idx="539">
                  <c:v>2</c:v>
                </c:pt>
                <c:pt idx="540">
                  <c:v>2</c:v>
                </c:pt>
                <c:pt idx="541">
                  <c:v>2</c:v>
                </c:pt>
                <c:pt idx="542">
                  <c:v>2</c:v>
                </c:pt>
                <c:pt idx="543">
                  <c:v>2</c:v>
                </c:pt>
                <c:pt idx="544">
                  <c:v>2</c:v>
                </c:pt>
                <c:pt idx="545">
                  <c:v>2</c:v>
                </c:pt>
                <c:pt idx="546">
                  <c:v>2</c:v>
                </c:pt>
                <c:pt idx="547">
                  <c:v>2</c:v>
                </c:pt>
                <c:pt idx="548">
                  <c:v>2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2</c:v>
                </c:pt>
                <c:pt idx="554">
                  <c:v>2</c:v>
                </c:pt>
                <c:pt idx="555">
                  <c:v>2</c:v>
                </c:pt>
                <c:pt idx="556">
                  <c:v>2</c:v>
                </c:pt>
                <c:pt idx="557">
                  <c:v>2</c:v>
                </c:pt>
                <c:pt idx="558">
                  <c:v>2</c:v>
                </c:pt>
                <c:pt idx="559">
                  <c:v>2</c:v>
                </c:pt>
                <c:pt idx="560">
                  <c:v>2</c:v>
                </c:pt>
                <c:pt idx="561">
                  <c:v>2</c:v>
                </c:pt>
                <c:pt idx="562">
                  <c:v>2</c:v>
                </c:pt>
                <c:pt idx="563">
                  <c:v>2</c:v>
                </c:pt>
                <c:pt idx="564">
                  <c:v>2</c:v>
                </c:pt>
                <c:pt idx="565">
                  <c:v>2</c:v>
                </c:pt>
                <c:pt idx="566">
                  <c:v>2</c:v>
                </c:pt>
                <c:pt idx="567">
                  <c:v>2</c:v>
                </c:pt>
                <c:pt idx="568">
                  <c:v>2</c:v>
                </c:pt>
                <c:pt idx="569">
                  <c:v>2</c:v>
                </c:pt>
                <c:pt idx="570">
                  <c:v>2</c:v>
                </c:pt>
                <c:pt idx="571">
                  <c:v>2</c:v>
                </c:pt>
                <c:pt idx="572">
                  <c:v>2</c:v>
                </c:pt>
                <c:pt idx="573">
                  <c:v>2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2</c:v>
                </c:pt>
                <c:pt idx="578">
                  <c:v>2</c:v>
                </c:pt>
                <c:pt idx="579">
                  <c:v>2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2</c:v>
                </c:pt>
                <c:pt idx="747">
                  <c:v>2</c:v>
                </c:pt>
                <c:pt idx="748">
                  <c:v>2</c:v>
                </c:pt>
                <c:pt idx="749">
                  <c:v>2</c:v>
                </c:pt>
                <c:pt idx="750">
                  <c:v>2</c:v>
                </c:pt>
                <c:pt idx="751">
                  <c:v>2</c:v>
                </c:pt>
                <c:pt idx="752">
                  <c:v>2</c:v>
                </c:pt>
                <c:pt idx="753">
                  <c:v>2</c:v>
                </c:pt>
                <c:pt idx="754">
                  <c:v>2</c:v>
                </c:pt>
                <c:pt idx="755">
                  <c:v>2</c:v>
                </c:pt>
                <c:pt idx="756">
                  <c:v>2</c:v>
                </c:pt>
                <c:pt idx="757">
                  <c:v>2</c:v>
                </c:pt>
                <c:pt idx="758">
                  <c:v>2</c:v>
                </c:pt>
                <c:pt idx="759">
                  <c:v>2</c:v>
                </c:pt>
                <c:pt idx="760">
                  <c:v>2</c:v>
                </c:pt>
                <c:pt idx="761">
                  <c:v>2</c:v>
                </c:pt>
                <c:pt idx="762">
                  <c:v>2</c:v>
                </c:pt>
                <c:pt idx="763">
                  <c:v>2</c:v>
                </c:pt>
                <c:pt idx="764">
                  <c:v>2</c:v>
                </c:pt>
                <c:pt idx="765">
                  <c:v>2</c:v>
                </c:pt>
                <c:pt idx="766">
                  <c:v>2</c:v>
                </c:pt>
                <c:pt idx="767">
                  <c:v>2</c:v>
                </c:pt>
                <c:pt idx="768">
                  <c:v>2</c:v>
                </c:pt>
                <c:pt idx="769">
                  <c:v>2</c:v>
                </c:pt>
                <c:pt idx="770">
                  <c:v>2</c:v>
                </c:pt>
                <c:pt idx="771">
                  <c:v>2</c:v>
                </c:pt>
                <c:pt idx="772">
                  <c:v>2</c:v>
                </c:pt>
                <c:pt idx="773">
                  <c:v>2</c:v>
                </c:pt>
                <c:pt idx="774">
                  <c:v>2</c:v>
                </c:pt>
                <c:pt idx="775">
                  <c:v>2</c:v>
                </c:pt>
                <c:pt idx="776">
                  <c:v>2</c:v>
                </c:pt>
                <c:pt idx="777">
                  <c:v>2</c:v>
                </c:pt>
                <c:pt idx="778">
                  <c:v>2</c:v>
                </c:pt>
                <c:pt idx="779">
                  <c:v>2</c:v>
                </c:pt>
                <c:pt idx="780">
                  <c:v>2</c:v>
                </c:pt>
                <c:pt idx="781">
                  <c:v>2</c:v>
                </c:pt>
                <c:pt idx="782">
                  <c:v>2</c:v>
                </c:pt>
                <c:pt idx="783">
                  <c:v>2</c:v>
                </c:pt>
                <c:pt idx="784">
                  <c:v>2</c:v>
                </c:pt>
                <c:pt idx="785">
                  <c:v>2</c:v>
                </c:pt>
                <c:pt idx="786">
                  <c:v>2</c:v>
                </c:pt>
                <c:pt idx="787">
                  <c:v>2</c:v>
                </c:pt>
                <c:pt idx="788">
                  <c:v>2</c:v>
                </c:pt>
                <c:pt idx="789">
                  <c:v>2</c:v>
                </c:pt>
                <c:pt idx="790">
                  <c:v>2</c:v>
                </c:pt>
                <c:pt idx="791">
                  <c:v>2</c:v>
                </c:pt>
                <c:pt idx="792">
                  <c:v>2</c:v>
                </c:pt>
                <c:pt idx="793">
                  <c:v>2</c:v>
                </c:pt>
                <c:pt idx="794">
                  <c:v>2</c:v>
                </c:pt>
                <c:pt idx="795">
                  <c:v>2</c:v>
                </c:pt>
                <c:pt idx="796">
                  <c:v>2</c:v>
                </c:pt>
                <c:pt idx="797">
                  <c:v>2</c:v>
                </c:pt>
                <c:pt idx="798">
                  <c:v>2</c:v>
                </c:pt>
                <c:pt idx="799">
                  <c:v>2</c:v>
                </c:pt>
                <c:pt idx="800">
                  <c:v>2</c:v>
                </c:pt>
                <c:pt idx="801">
                  <c:v>2</c:v>
                </c:pt>
                <c:pt idx="802">
                  <c:v>2</c:v>
                </c:pt>
                <c:pt idx="803">
                  <c:v>2</c:v>
                </c:pt>
                <c:pt idx="804">
                  <c:v>2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2</c:v>
                </c:pt>
                <c:pt idx="809">
                  <c:v>2</c:v>
                </c:pt>
                <c:pt idx="810">
                  <c:v>2</c:v>
                </c:pt>
                <c:pt idx="811">
                  <c:v>2</c:v>
                </c:pt>
                <c:pt idx="812">
                  <c:v>2</c:v>
                </c:pt>
                <c:pt idx="813">
                  <c:v>2</c:v>
                </c:pt>
                <c:pt idx="814">
                  <c:v>2</c:v>
                </c:pt>
                <c:pt idx="815">
                  <c:v>2</c:v>
                </c:pt>
                <c:pt idx="816">
                  <c:v>2</c:v>
                </c:pt>
                <c:pt idx="817">
                  <c:v>2</c:v>
                </c:pt>
                <c:pt idx="818">
                  <c:v>2</c:v>
                </c:pt>
                <c:pt idx="819">
                  <c:v>2</c:v>
                </c:pt>
                <c:pt idx="820">
                  <c:v>2</c:v>
                </c:pt>
                <c:pt idx="821">
                  <c:v>2</c:v>
                </c:pt>
                <c:pt idx="822">
                  <c:v>2</c:v>
                </c:pt>
                <c:pt idx="823">
                  <c:v>2</c:v>
                </c:pt>
                <c:pt idx="824">
                  <c:v>2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2</c:v>
                </c:pt>
                <c:pt idx="829">
                  <c:v>2</c:v>
                </c:pt>
                <c:pt idx="830">
                  <c:v>2</c:v>
                </c:pt>
                <c:pt idx="831">
                  <c:v>2</c:v>
                </c:pt>
                <c:pt idx="832">
                  <c:v>2</c:v>
                </c:pt>
                <c:pt idx="833">
                  <c:v>2</c:v>
                </c:pt>
                <c:pt idx="834">
                  <c:v>2</c:v>
                </c:pt>
                <c:pt idx="835">
                  <c:v>2</c:v>
                </c:pt>
                <c:pt idx="836">
                  <c:v>2</c:v>
                </c:pt>
                <c:pt idx="837">
                  <c:v>2</c:v>
                </c:pt>
                <c:pt idx="838">
                  <c:v>2</c:v>
                </c:pt>
                <c:pt idx="839">
                  <c:v>2</c:v>
                </c:pt>
                <c:pt idx="840">
                  <c:v>2</c:v>
                </c:pt>
                <c:pt idx="841">
                  <c:v>2</c:v>
                </c:pt>
                <c:pt idx="842">
                  <c:v>2</c:v>
                </c:pt>
                <c:pt idx="843">
                  <c:v>2</c:v>
                </c:pt>
                <c:pt idx="844">
                  <c:v>2</c:v>
                </c:pt>
                <c:pt idx="845">
                  <c:v>2</c:v>
                </c:pt>
                <c:pt idx="846">
                  <c:v>2</c:v>
                </c:pt>
                <c:pt idx="847">
                  <c:v>2</c:v>
                </c:pt>
                <c:pt idx="848">
                  <c:v>2</c:v>
                </c:pt>
                <c:pt idx="849">
                  <c:v>2</c:v>
                </c:pt>
                <c:pt idx="850">
                  <c:v>2</c:v>
                </c:pt>
                <c:pt idx="851">
                  <c:v>2</c:v>
                </c:pt>
                <c:pt idx="852">
                  <c:v>2</c:v>
                </c:pt>
                <c:pt idx="853">
                  <c:v>2</c:v>
                </c:pt>
                <c:pt idx="854">
                  <c:v>2</c:v>
                </c:pt>
                <c:pt idx="855">
                  <c:v>2</c:v>
                </c:pt>
                <c:pt idx="856">
                  <c:v>2</c:v>
                </c:pt>
                <c:pt idx="857">
                  <c:v>2</c:v>
                </c:pt>
                <c:pt idx="858">
                  <c:v>2</c:v>
                </c:pt>
                <c:pt idx="859">
                  <c:v>2</c:v>
                </c:pt>
                <c:pt idx="860">
                  <c:v>2</c:v>
                </c:pt>
                <c:pt idx="861">
                  <c:v>2</c:v>
                </c:pt>
                <c:pt idx="862">
                  <c:v>2</c:v>
                </c:pt>
                <c:pt idx="863">
                  <c:v>2</c:v>
                </c:pt>
                <c:pt idx="864">
                  <c:v>2</c:v>
                </c:pt>
                <c:pt idx="865">
                  <c:v>2</c:v>
                </c:pt>
                <c:pt idx="866">
                  <c:v>2</c:v>
                </c:pt>
                <c:pt idx="867">
                  <c:v>2</c:v>
                </c:pt>
                <c:pt idx="868">
                  <c:v>2</c:v>
                </c:pt>
                <c:pt idx="869">
                  <c:v>2</c:v>
                </c:pt>
                <c:pt idx="870">
                  <c:v>2</c:v>
                </c:pt>
                <c:pt idx="871">
                  <c:v>2</c:v>
                </c:pt>
                <c:pt idx="872">
                  <c:v>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2</c:v>
                </c:pt>
                <c:pt idx="1041">
                  <c:v>2</c:v>
                </c:pt>
                <c:pt idx="1042">
                  <c:v>2</c:v>
                </c:pt>
                <c:pt idx="1043">
                  <c:v>2</c:v>
                </c:pt>
                <c:pt idx="1044">
                  <c:v>2</c:v>
                </c:pt>
                <c:pt idx="1045">
                  <c:v>2</c:v>
                </c:pt>
                <c:pt idx="1046">
                  <c:v>2</c:v>
                </c:pt>
                <c:pt idx="1047">
                  <c:v>2</c:v>
                </c:pt>
                <c:pt idx="1048">
                  <c:v>2</c:v>
                </c:pt>
                <c:pt idx="1049">
                  <c:v>2</c:v>
                </c:pt>
                <c:pt idx="1050">
                  <c:v>2</c:v>
                </c:pt>
                <c:pt idx="1051">
                  <c:v>2</c:v>
                </c:pt>
                <c:pt idx="1052">
                  <c:v>2</c:v>
                </c:pt>
                <c:pt idx="1053">
                  <c:v>2</c:v>
                </c:pt>
                <c:pt idx="1054">
                  <c:v>2</c:v>
                </c:pt>
                <c:pt idx="1055">
                  <c:v>2</c:v>
                </c:pt>
                <c:pt idx="1056">
                  <c:v>2</c:v>
                </c:pt>
                <c:pt idx="1057">
                  <c:v>2</c:v>
                </c:pt>
                <c:pt idx="1058">
                  <c:v>2</c:v>
                </c:pt>
                <c:pt idx="1059">
                  <c:v>2</c:v>
                </c:pt>
                <c:pt idx="1060">
                  <c:v>2</c:v>
                </c:pt>
                <c:pt idx="1061">
                  <c:v>2</c:v>
                </c:pt>
                <c:pt idx="1062">
                  <c:v>2</c:v>
                </c:pt>
                <c:pt idx="1063">
                  <c:v>2</c:v>
                </c:pt>
                <c:pt idx="1064">
                  <c:v>2</c:v>
                </c:pt>
                <c:pt idx="1065">
                  <c:v>2</c:v>
                </c:pt>
                <c:pt idx="1066">
                  <c:v>2</c:v>
                </c:pt>
                <c:pt idx="1067">
                  <c:v>2</c:v>
                </c:pt>
                <c:pt idx="1068">
                  <c:v>2</c:v>
                </c:pt>
                <c:pt idx="1069">
                  <c:v>2</c:v>
                </c:pt>
                <c:pt idx="1070">
                  <c:v>2</c:v>
                </c:pt>
                <c:pt idx="1071">
                  <c:v>2</c:v>
                </c:pt>
                <c:pt idx="1072">
                  <c:v>2</c:v>
                </c:pt>
                <c:pt idx="1073">
                  <c:v>2</c:v>
                </c:pt>
                <c:pt idx="1074">
                  <c:v>2</c:v>
                </c:pt>
                <c:pt idx="1075">
                  <c:v>2</c:v>
                </c:pt>
                <c:pt idx="1076">
                  <c:v>2</c:v>
                </c:pt>
                <c:pt idx="1077">
                  <c:v>2</c:v>
                </c:pt>
                <c:pt idx="1078">
                  <c:v>2</c:v>
                </c:pt>
                <c:pt idx="1079">
                  <c:v>2</c:v>
                </c:pt>
                <c:pt idx="1080">
                  <c:v>2</c:v>
                </c:pt>
                <c:pt idx="1081">
                  <c:v>2</c:v>
                </c:pt>
                <c:pt idx="1082">
                  <c:v>2</c:v>
                </c:pt>
                <c:pt idx="1083">
                  <c:v>2</c:v>
                </c:pt>
                <c:pt idx="1084">
                  <c:v>2</c:v>
                </c:pt>
                <c:pt idx="1085">
                  <c:v>2</c:v>
                </c:pt>
                <c:pt idx="1086">
                  <c:v>2</c:v>
                </c:pt>
                <c:pt idx="1087">
                  <c:v>2</c:v>
                </c:pt>
                <c:pt idx="1088">
                  <c:v>2</c:v>
                </c:pt>
                <c:pt idx="1089">
                  <c:v>2</c:v>
                </c:pt>
                <c:pt idx="1090">
                  <c:v>2</c:v>
                </c:pt>
                <c:pt idx="1091">
                  <c:v>2</c:v>
                </c:pt>
                <c:pt idx="1092">
                  <c:v>2</c:v>
                </c:pt>
                <c:pt idx="1093">
                  <c:v>2</c:v>
                </c:pt>
                <c:pt idx="1094">
                  <c:v>2</c:v>
                </c:pt>
                <c:pt idx="1095">
                  <c:v>2</c:v>
                </c:pt>
                <c:pt idx="1096">
                  <c:v>2</c:v>
                </c:pt>
                <c:pt idx="1097">
                  <c:v>2</c:v>
                </c:pt>
                <c:pt idx="1098">
                  <c:v>2</c:v>
                </c:pt>
                <c:pt idx="1099">
                  <c:v>2</c:v>
                </c:pt>
                <c:pt idx="1100">
                  <c:v>2</c:v>
                </c:pt>
                <c:pt idx="1101">
                  <c:v>2</c:v>
                </c:pt>
                <c:pt idx="1102">
                  <c:v>2</c:v>
                </c:pt>
                <c:pt idx="1103">
                  <c:v>2</c:v>
                </c:pt>
                <c:pt idx="1104">
                  <c:v>2</c:v>
                </c:pt>
                <c:pt idx="1105">
                  <c:v>2</c:v>
                </c:pt>
                <c:pt idx="1106">
                  <c:v>2</c:v>
                </c:pt>
                <c:pt idx="1107">
                  <c:v>2</c:v>
                </c:pt>
                <c:pt idx="1108">
                  <c:v>2</c:v>
                </c:pt>
                <c:pt idx="1109">
                  <c:v>2</c:v>
                </c:pt>
                <c:pt idx="1110">
                  <c:v>2</c:v>
                </c:pt>
                <c:pt idx="1111">
                  <c:v>2</c:v>
                </c:pt>
                <c:pt idx="1112">
                  <c:v>2</c:v>
                </c:pt>
                <c:pt idx="1113">
                  <c:v>2</c:v>
                </c:pt>
                <c:pt idx="1114">
                  <c:v>2</c:v>
                </c:pt>
                <c:pt idx="1115">
                  <c:v>2</c:v>
                </c:pt>
                <c:pt idx="1116">
                  <c:v>2</c:v>
                </c:pt>
                <c:pt idx="1117">
                  <c:v>2</c:v>
                </c:pt>
                <c:pt idx="1118">
                  <c:v>2</c:v>
                </c:pt>
                <c:pt idx="1119">
                  <c:v>2</c:v>
                </c:pt>
                <c:pt idx="1120">
                  <c:v>2</c:v>
                </c:pt>
                <c:pt idx="1121">
                  <c:v>2</c:v>
                </c:pt>
                <c:pt idx="1122">
                  <c:v>2</c:v>
                </c:pt>
                <c:pt idx="1123">
                  <c:v>2</c:v>
                </c:pt>
                <c:pt idx="1124">
                  <c:v>2</c:v>
                </c:pt>
                <c:pt idx="1125">
                  <c:v>2</c:v>
                </c:pt>
                <c:pt idx="1126">
                  <c:v>2</c:v>
                </c:pt>
                <c:pt idx="1127">
                  <c:v>2</c:v>
                </c:pt>
                <c:pt idx="1128">
                  <c:v>2</c:v>
                </c:pt>
                <c:pt idx="1129">
                  <c:v>2</c:v>
                </c:pt>
                <c:pt idx="1130">
                  <c:v>2</c:v>
                </c:pt>
                <c:pt idx="1131">
                  <c:v>2</c:v>
                </c:pt>
                <c:pt idx="1132">
                  <c:v>2</c:v>
                </c:pt>
                <c:pt idx="1133">
                  <c:v>2</c:v>
                </c:pt>
                <c:pt idx="1134">
                  <c:v>2</c:v>
                </c:pt>
                <c:pt idx="1135">
                  <c:v>2</c:v>
                </c:pt>
                <c:pt idx="1136">
                  <c:v>2</c:v>
                </c:pt>
                <c:pt idx="1137">
                  <c:v>2</c:v>
                </c:pt>
                <c:pt idx="1138">
                  <c:v>2</c:v>
                </c:pt>
                <c:pt idx="1139">
                  <c:v>2</c:v>
                </c:pt>
                <c:pt idx="1140">
                  <c:v>2</c:v>
                </c:pt>
                <c:pt idx="1141">
                  <c:v>2</c:v>
                </c:pt>
                <c:pt idx="1142">
                  <c:v>2</c:v>
                </c:pt>
                <c:pt idx="1143">
                  <c:v>2</c:v>
                </c:pt>
                <c:pt idx="1144">
                  <c:v>2</c:v>
                </c:pt>
                <c:pt idx="1145">
                  <c:v>2</c:v>
                </c:pt>
                <c:pt idx="1146">
                  <c:v>2</c:v>
                </c:pt>
                <c:pt idx="1147">
                  <c:v>2</c:v>
                </c:pt>
                <c:pt idx="1148">
                  <c:v>2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2</c:v>
                </c:pt>
                <c:pt idx="1358">
                  <c:v>2</c:v>
                </c:pt>
                <c:pt idx="1359">
                  <c:v>2</c:v>
                </c:pt>
                <c:pt idx="1360">
                  <c:v>2</c:v>
                </c:pt>
                <c:pt idx="1361">
                  <c:v>2</c:v>
                </c:pt>
                <c:pt idx="1362">
                  <c:v>2</c:v>
                </c:pt>
                <c:pt idx="1363">
                  <c:v>2</c:v>
                </c:pt>
                <c:pt idx="1364">
                  <c:v>2</c:v>
                </c:pt>
                <c:pt idx="1365">
                  <c:v>2</c:v>
                </c:pt>
                <c:pt idx="1366">
                  <c:v>2</c:v>
                </c:pt>
                <c:pt idx="1367">
                  <c:v>2</c:v>
                </c:pt>
                <c:pt idx="1368">
                  <c:v>2</c:v>
                </c:pt>
                <c:pt idx="1369">
                  <c:v>2</c:v>
                </c:pt>
                <c:pt idx="1370">
                  <c:v>2</c:v>
                </c:pt>
                <c:pt idx="1371">
                  <c:v>2</c:v>
                </c:pt>
                <c:pt idx="1372">
                  <c:v>2</c:v>
                </c:pt>
                <c:pt idx="1373">
                  <c:v>2</c:v>
                </c:pt>
                <c:pt idx="1374">
                  <c:v>2</c:v>
                </c:pt>
                <c:pt idx="1375">
                  <c:v>2</c:v>
                </c:pt>
                <c:pt idx="1376">
                  <c:v>2</c:v>
                </c:pt>
                <c:pt idx="1377">
                  <c:v>2</c:v>
                </c:pt>
                <c:pt idx="1378">
                  <c:v>2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2</c:v>
                </c:pt>
                <c:pt idx="1385">
                  <c:v>2</c:v>
                </c:pt>
                <c:pt idx="1386">
                  <c:v>2</c:v>
                </c:pt>
                <c:pt idx="1387">
                  <c:v>2</c:v>
                </c:pt>
                <c:pt idx="1388">
                  <c:v>2</c:v>
                </c:pt>
                <c:pt idx="1389">
                  <c:v>2</c:v>
                </c:pt>
                <c:pt idx="1390">
                  <c:v>2</c:v>
                </c:pt>
                <c:pt idx="1391">
                  <c:v>2</c:v>
                </c:pt>
                <c:pt idx="1392">
                  <c:v>2</c:v>
                </c:pt>
                <c:pt idx="1393">
                  <c:v>2</c:v>
                </c:pt>
                <c:pt idx="1394">
                  <c:v>2</c:v>
                </c:pt>
                <c:pt idx="1395">
                  <c:v>2</c:v>
                </c:pt>
                <c:pt idx="1396">
                  <c:v>2</c:v>
                </c:pt>
                <c:pt idx="1397">
                  <c:v>2</c:v>
                </c:pt>
                <c:pt idx="1398">
                  <c:v>2</c:v>
                </c:pt>
                <c:pt idx="1399">
                  <c:v>2</c:v>
                </c:pt>
                <c:pt idx="1400">
                  <c:v>2</c:v>
                </c:pt>
                <c:pt idx="1401">
                  <c:v>2</c:v>
                </c:pt>
                <c:pt idx="1402">
                  <c:v>2</c:v>
                </c:pt>
                <c:pt idx="1403">
                  <c:v>2</c:v>
                </c:pt>
                <c:pt idx="1404">
                  <c:v>2</c:v>
                </c:pt>
                <c:pt idx="1405">
                  <c:v>2</c:v>
                </c:pt>
                <c:pt idx="1406">
                  <c:v>2</c:v>
                </c:pt>
                <c:pt idx="1407">
                  <c:v>2</c:v>
                </c:pt>
                <c:pt idx="1408">
                  <c:v>2</c:v>
                </c:pt>
                <c:pt idx="1409">
                  <c:v>2</c:v>
                </c:pt>
                <c:pt idx="1410">
                  <c:v>2</c:v>
                </c:pt>
                <c:pt idx="1411">
                  <c:v>2</c:v>
                </c:pt>
                <c:pt idx="1412">
                  <c:v>2</c:v>
                </c:pt>
                <c:pt idx="1413">
                  <c:v>2</c:v>
                </c:pt>
                <c:pt idx="1414">
                  <c:v>2</c:v>
                </c:pt>
                <c:pt idx="1415">
                  <c:v>2</c:v>
                </c:pt>
                <c:pt idx="1416">
                  <c:v>2</c:v>
                </c:pt>
                <c:pt idx="1417">
                  <c:v>2</c:v>
                </c:pt>
                <c:pt idx="1418">
                  <c:v>2</c:v>
                </c:pt>
                <c:pt idx="1419">
                  <c:v>2</c:v>
                </c:pt>
                <c:pt idx="1420">
                  <c:v>2</c:v>
                </c:pt>
                <c:pt idx="1421">
                  <c:v>2</c:v>
                </c:pt>
                <c:pt idx="1422">
                  <c:v>2</c:v>
                </c:pt>
                <c:pt idx="1423">
                  <c:v>2</c:v>
                </c:pt>
                <c:pt idx="1424">
                  <c:v>2</c:v>
                </c:pt>
                <c:pt idx="1425">
                  <c:v>2</c:v>
                </c:pt>
                <c:pt idx="1426">
                  <c:v>2</c:v>
                </c:pt>
                <c:pt idx="1427">
                  <c:v>2</c:v>
                </c:pt>
                <c:pt idx="1428">
                  <c:v>2</c:v>
                </c:pt>
                <c:pt idx="1429">
                  <c:v>2</c:v>
                </c:pt>
                <c:pt idx="1430">
                  <c:v>2</c:v>
                </c:pt>
                <c:pt idx="1431">
                  <c:v>2</c:v>
                </c:pt>
                <c:pt idx="1432">
                  <c:v>2</c:v>
                </c:pt>
                <c:pt idx="1433">
                  <c:v>2</c:v>
                </c:pt>
                <c:pt idx="1434">
                  <c:v>2</c:v>
                </c:pt>
                <c:pt idx="1435">
                  <c:v>2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2</c:v>
                </c:pt>
                <c:pt idx="1440">
                  <c:v>2</c:v>
                </c:pt>
                <c:pt idx="1441">
                  <c:v>2</c:v>
                </c:pt>
                <c:pt idx="1442">
                  <c:v>2</c:v>
                </c:pt>
                <c:pt idx="1443">
                  <c:v>2</c:v>
                </c:pt>
                <c:pt idx="1444">
                  <c:v>2</c:v>
                </c:pt>
                <c:pt idx="1445">
                  <c:v>2</c:v>
                </c:pt>
                <c:pt idx="1446">
                  <c:v>2</c:v>
                </c:pt>
                <c:pt idx="1447">
                  <c:v>2</c:v>
                </c:pt>
                <c:pt idx="1448">
                  <c:v>2</c:v>
                </c:pt>
                <c:pt idx="1449">
                  <c:v>2</c:v>
                </c:pt>
                <c:pt idx="1450">
                  <c:v>2</c:v>
                </c:pt>
                <c:pt idx="1451">
                  <c:v>2</c:v>
                </c:pt>
                <c:pt idx="1452">
                  <c:v>2</c:v>
                </c:pt>
                <c:pt idx="1453">
                  <c:v>2</c:v>
                </c:pt>
                <c:pt idx="1454">
                  <c:v>2</c:v>
                </c:pt>
                <c:pt idx="1455">
                  <c:v>2</c:v>
                </c:pt>
                <c:pt idx="1456">
                  <c:v>2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2</c:v>
                </c:pt>
                <c:pt idx="1462">
                  <c:v>2</c:v>
                </c:pt>
                <c:pt idx="1463">
                  <c:v>2</c:v>
                </c:pt>
                <c:pt idx="1464">
                  <c:v>2</c:v>
                </c:pt>
                <c:pt idx="1465">
                  <c:v>2</c:v>
                </c:pt>
                <c:pt idx="1466">
                  <c:v>2</c:v>
                </c:pt>
                <c:pt idx="1467">
                  <c:v>2</c:v>
                </c:pt>
                <c:pt idx="1468">
                  <c:v>2</c:v>
                </c:pt>
                <c:pt idx="1469">
                  <c:v>2</c:v>
                </c:pt>
                <c:pt idx="1470">
                  <c:v>2</c:v>
                </c:pt>
                <c:pt idx="1471">
                  <c:v>2</c:v>
                </c:pt>
                <c:pt idx="1472">
                  <c:v>2</c:v>
                </c:pt>
                <c:pt idx="1473">
                  <c:v>2</c:v>
                </c:pt>
                <c:pt idx="1474">
                  <c:v>2</c:v>
                </c:pt>
                <c:pt idx="1475">
                  <c:v>2</c:v>
                </c:pt>
                <c:pt idx="1476">
                  <c:v>2</c:v>
                </c:pt>
                <c:pt idx="1477">
                  <c:v>2</c:v>
                </c:pt>
                <c:pt idx="1478">
                  <c:v>2</c:v>
                </c:pt>
                <c:pt idx="1479">
                  <c:v>2</c:v>
                </c:pt>
                <c:pt idx="1480">
                  <c:v>2</c:v>
                </c:pt>
                <c:pt idx="1481">
                  <c:v>2</c:v>
                </c:pt>
                <c:pt idx="1482">
                  <c:v>2</c:v>
                </c:pt>
                <c:pt idx="1483">
                  <c:v>2</c:v>
                </c:pt>
                <c:pt idx="1484">
                  <c:v>2</c:v>
                </c:pt>
                <c:pt idx="1485">
                  <c:v>2</c:v>
                </c:pt>
                <c:pt idx="1486">
                  <c:v>2</c:v>
                </c:pt>
                <c:pt idx="1487">
                  <c:v>2</c:v>
                </c:pt>
                <c:pt idx="1488">
                  <c:v>2</c:v>
                </c:pt>
                <c:pt idx="1489">
                  <c:v>2</c:v>
                </c:pt>
                <c:pt idx="1490">
                  <c:v>2</c:v>
                </c:pt>
                <c:pt idx="1491">
                  <c:v>2</c:v>
                </c:pt>
                <c:pt idx="1492">
                  <c:v>2</c:v>
                </c:pt>
                <c:pt idx="1493">
                  <c:v>2</c:v>
                </c:pt>
                <c:pt idx="1494">
                  <c:v>2</c:v>
                </c:pt>
                <c:pt idx="1495">
                  <c:v>2</c:v>
                </c:pt>
                <c:pt idx="1496">
                  <c:v>2</c:v>
                </c:pt>
                <c:pt idx="1497">
                  <c:v>2</c:v>
                </c:pt>
                <c:pt idx="1498">
                  <c:v>2</c:v>
                </c:pt>
                <c:pt idx="1499">
                  <c:v>2</c:v>
                </c:pt>
                <c:pt idx="1500">
                  <c:v>2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2</c:v>
                </c:pt>
                <c:pt idx="1715">
                  <c:v>2</c:v>
                </c:pt>
                <c:pt idx="1716">
                  <c:v>2</c:v>
                </c:pt>
                <c:pt idx="1717">
                  <c:v>2</c:v>
                </c:pt>
                <c:pt idx="1718">
                  <c:v>2</c:v>
                </c:pt>
                <c:pt idx="1719">
                  <c:v>2</c:v>
                </c:pt>
                <c:pt idx="1720">
                  <c:v>2</c:v>
                </c:pt>
                <c:pt idx="1721">
                  <c:v>2</c:v>
                </c:pt>
                <c:pt idx="1722">
                  <c:v>2</c:v>
                </c:pt>
                <c:pt idx="1723">
                  <c:v>2</c:v>
                </c:pt>
                <c:pt idx="172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2C-4022-A836-8FDD2AA3F3B5}"/>
            </c:ext>
          </c:extLst>
        </c:ser>
        <c:ser>
          <c:idx val="7"/>
          <c:order val="7"/>
          <c:tx>
            <c:strRef>
              <c:f>'mix6'!$AR$1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'mix6'!$AR$2:$AR$1726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2</c:v>
                </c:pt>
                <c:pt idx="476">
                  <c:v>2</c:v>
                </c:pt>
                <c:pt idx="477">
                  <c:v>2</c:v>
                </c:pt>
                <c:pt idx="478">
                  <c:v>2</c:v>
                </c:pt>
                <c:pt idx="479">
                  <c:v>2</c:v>
                </c:pt>
                <c:pt idx="480">
                  <c:v>2</c:v>
                </c:pt>
                <c:pt idx="481">
                  <c:v>2</c:v>
                </c:pt>
                <c:pt idx="482">
                  <c:v>2</c:v>
                </c:pt>
                <c:pt idx="483">
                  <c:v>2</c:v>
                </c:pt>
                <c:pt idx="484">
                  <c:v>2</c:v>
                </c:pt>
                <c:pt idx="485">
                  <c:v>2</c:v>
                </c:pt>
                <c:pt idx="486">
                  <c:v>2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2</c:v>
                </c:pt>
                <c:pt idx="581">
                  <c:v>2</c:v>
                </c:pt>
                <c:pt idx="582">
                  <c:v>2</c:v>
                </c:pt>
                <c:pt idx="583">
                  <c:v>2</c:v>
                </c:pt>
                <c:pt idx="584">
                  <c:v>2</c:v>
                </c:pt>
                <c:pt idx="585">
                  <c:v>2</c:v>
                </c:pt>
                <c:pt idx="586">
                  <c:v>2</c:v>
                </c:pt>
                <c:pt idx="587">
                  <c:v>2</c:v>
                </c:pt>
                <c:pt idx="588">
                  <c:v>2</c:v>
                </c:pt>
                <c:pt idx="589">
                  <c:v>2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2</c:v>
                </c:pt>
                <c:pt idx="735">
                  <c:v>2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2</c:v>
                </c:pt>
                <c:pt idx="740">
                  <c:v>2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2</c:v>
                </c:pt>
                <c:pt idx="745">
                  <c:v>2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2</c:v>
                </c:pt>
                <c:pt idx="877">
                  <c:v>2</c:v>
                </c:pt>
                <c:pt idx="878">
                  <c:v>2</c:v>
                </c:pt>
                <c:pt idx="879">
                  <c:v>2</c:v>
                </c:pt>
                <c:pt idx="880">
                  <c:v>2</c:v>
                </c:pt>
                <c:pt idx="881">
                  <c:v>2</c:v>
                </c:pt>
                <c:pt idx="882">
                  <c:v>2</c:v>
                </c:pt>
                <c:pt idx="883">
                  <c:v>2</c:v>
                </c:pt>
                <c:pt idx="884">
                  <c:v>2</c:v>
                </c:pt>
                <c:pt idx="885">
                  <c:v>2</c:v>
                </c:pt>
                <c:pt idx="886">
                  <c:v>2</c:v>
                </c:pt>
                <c:pt idx="887">
                  <c:v>2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2</c:v>
                </c:pt>
                <c:pt idx="1011">
                  <c:v>2</c:v>
                </c:pt>
                <c:pt idx="1012">
                  <c:v>2</c:v>
                </c:pt>
                <c:pt idx="1013">
                  <c:v>2</c:v>
                </c:pt>
                <c:pt idx="1014">
                  <c:v>2</c:v>
                </c:pt>
                <c:pt idx="1015">
                  <c:v>2</c:v>
                </c:pt>
                <c:pt idx="1016">
                  <c:v>2</c:v>
                </c:pt>
                <c:pt idx="1017">
                  <c:v>2</c:v>
                </c:pt>
                <c:pt idx="1018">
                  <c:v>2</c:v>
                </c:pt>
                <c:pt idx="1019">
                  <c:v>2</c:v>
                </c:pt>
                <c:pt idx="1020">
                  <c:v>2</c:v>
                </c:pt>
                <c:pt idx="1021">
                  <c:v>2</c:v>
                </c:pt>
                <c:pt idx="1022">
                  <c:v>2</c:v>
                </c:pt>
                <c:pt idx="1023">
                  <c:v>2</c:v>
                </c:pt>
                <c:pt idx="1024">
                  <c:v>2</c:v>
                </c:pt>
                <c:pt idx="1025">
                  <c:v>2</c:v>
                </c:pt>
                <c:pt idx="1026">
                  <c:v>2</c:v>
                </c:pt>
                <c:pt idx="1027">
                  <c:v>2</c:v>
                </c:pt>
                <c:pt idx="1028">
                  <c:v>2</c:v>
                </c:pt>
                <c:pt idx="1029">
                  <c:v>2</c:v>
                </c:pt>
                <c:pt idx="1030">
                  <c:v>2</c:v>
                </c:pt>
                <c:pt idx="1031">
                  <c:v>2</c:v>
                </c:pt>
                <c:pt idx="1032">
                  <c:v>2</c:v>
                </c:pt>
                <c:pt idx="1033">
                  <c:v>2</c:v>
                </c:pt>
                <c:pt idx="1034">
                  <c:v>2</c:v>
                </c:pt>
                <c:pt idx="1035">
                  <c:v>2</c:v>
                </c:pt>
                <c:pt idx="1036">
                  <c:v>2</c:v>
                </c:pt>
                <c:pt idx="1037">
                  <c:v>2</c:v>
                </c:pt>
                <c:pt idx="1038">
                  <c:v>2</c:v>
                </c:pt>
                <c:pt idx="1039">
                  <c:v>2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2</c:v>
                </c:pt>
                <c:pt idx="1150">
                  <c:v>2</c:v>
                </c:pt>
                <c:pt idx="1151">
                  <c:v>2</c:v>
                </c:pt>
                <c:pt idx="1152">
                  <c:v>2</c:v>
                </c:pt>
                <c:pt idx="1153">
                  <c:v>2</c:v>
                </c:pt>
                <c:pt idx="1154">
                  <c:v>2</c:v>
                </c:pt>
                <c:pt idx="1155">
                  <c:v>2</c:v>
                </c:pt>
                <c:pt idx="1156">
                  <c:v>2</c:v>
                </c:pt>
                <c:pt idx="1157">
                  <c:v>2</c:v>
                </c:pt>
                <c:pt idx="1158">
                  <c:v>2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2</c:v>
                </c:pt>
                <c:pt idx="1345">
                  <c:v>2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2</c:v>
                </c:pt>
                <c:pt idx="1351">
                  <c:v>2</c:v>
                </c:pt>
                <c:pt idx="1352">
                  <c:v>2</c:v>
                </c:pt>
                <c:pt idx="1353">
                  <c:v>2</c:v>
                </c:pt>
                <c:pt idx="1354">
                  <c:v>2</c:v>
                </c:pt>
                <c:pt idx="1355">
                  <c:v>2</c:v>
                </c:pt>
                <c:pt idx="1356">
                  <c:v>2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2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2</c:v>
                </c:pt>
                <c:pt idx="1506">
                  <c:v>2</c:v>
                </c:pt>
                <c:pt idx="1507">
                  <c:v>2</c:v>
                </c:pt>
                <c:pt idx="1508">
                  <c:v>2</c:v>
                </c:pt>
                <c:pt idx="1509">
                  <c:v>2</c:v>
                </c:pt>
                <c:pt idx="1510">
                  <c:v>2</c:v>
                </c:pt>
                <c:pt idx="1511">
                  <c:v>2</c:v>
                </c:pt>
                <c:pt idx="1512">
                  <c:v>2</c:v>
                </c:pt>
                <c:pt idx="1513">
                  <c:v>2</c:v>
                </c:pt>
                <c:pt idx="1514">
                  <c:v>2</c:v>
                </c:pt>
                <c:pt idx="1515">
                  <c:v>2</c:v>
                </c:pt>
                <c:pt idx="1516">
                  <c:v>2</c:v>
                </c:pt>
                <c:pt idx="1517">
                  <c:v>2</c:v>
                </c:pt>
                <c:pt idx="1518">
                  <c:v>2</c:v>
                </c:pt>
                <c:pt idx="1519">
                  <c:v>2</c:v>
                </c:pt>
                <c:pt idx="1520">
                  <c:v>2</c:v>
                </c:pt>
                <c:pt idx="1521">
                  <c:v>2</c:v>
                </c:pt>
                <c:pt idx="1522">
                  <c:v>2</c:v>
                </c:pt>
                <c:pt idx="1523">
                  <c:v>2</c:v>
                </c:pt>
                <c:pt idx="1524">
                  <c:v>2</c:v>
                </c:pt>
                <c:pt idx="1525">
                  <c:v>2</c:v>
                </c:pt>
                <c:pt idx="1526">
                  <c:v>2</c:v>
                </c:pt>
                <c:pt idx="1527">
                  <c:v>2</c:v>
                </c:pt>
                <c:pt idx="1528">
                  <c:v>2</c:v>
                </c:pt>
                <c:pt idx="1529">
                  <c:v>2</c:v>
                </c:pt>
                <c:pt idx="1530">
                  <c:v>2</c:v>
                </c:pt>
                <c:pt idx="1531">
                  <c:v>2</c:v>
                </c:pt>
                <c:pt idx="1532">
                  <c:v>2</c:v>
                </c:pt>
                <c:pt idx="1533">
                  <c:v>2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2</c:v>
                </c:pt>
                <c:pt idx="1699">
                  <c:v>2</c:v>
                </c:pt>
                <c:pt idx="1700">
                  <c:v>2</c:v>
                </c:pt>
                <c:pt idx="1701">
                  <c:v>2</c:v>
                </c:pt>
                <c:pt idx="1702">
                  <c:v>2</c:v>
                </c:pt>
                <c:pt idx="1703">
                  <c:v>2</c:v>
                </c:pt>
                <c:pt idx="1704">
                  <c:v>2</c:v>
                </c:pt>
                <c:pt idx="1705">
                  <c:v>2</c:v>
                </c:pt>
                <c:pt idx="1706">
                  <c:v>2</c:v>
                </c:pt>
                <c:pt idx="1707">
                  <c:v>2</c:v>
                </c:pt>
                <c:pt idx="1708">
                  <c:v>2</c:v>
                </c:pt>
                <c:pt idx="1709">
                  <c:v>2</c:v>
                </c:pt>
                <c:pt idx="1710">
                  <c:v>2</c:v>
                </c:pt>
                <c:pt idx="1711">
                  <c:v>2</c:v>
                </c:pt>
                <c:pt idx="1712">
                  <c:v>2</c:v>
                </c:pt>
                <c:pt idx="1713">
                  <c:v>2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2C-4022-A836-8FDD2AA3F3B5}"/>
            </c:ext>
          </c:extLst>
        </c:ser>
        <c:ser>
          <c:idx val="8"/>
          <c:order val="8"/>
          <c:tx>
            <c:strRef>
              <c:f>'mix6'!$AS$1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'mix6'!$AS$2:$AS$1726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2</c:v>
                </c:pt>
                <c:pt idx="358">
                  <c:v>2</c:v>
                </c:pt>
                <c:pt idx="359">
                  <c:v>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2</c:v>
                </c:pt>
                <c:pt idx="394">
                  <c:v>2</c:v>
                </c:pt>
                <c:pt idx="395">
                  <c:v>2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2</c:v>
                </c:pt>
                <c:pt idx="400">
                  <c:v>2</c:v>
                </c:pt>
                <c:pt idx="401">
                  <c:v>2</c:v>
                </c:pt>
                <c:pt idx="402">
                  <c:v>2</c:v>
                </c:pt>
                <c:pt idx="403">
                  <c:v>2</c:v>
                </c:pt>
                <c:pt idx="404">
                  <c:v>2</c:v>
                </c:pt>
                <c:pt idx="405">
                  <c:v>2</c:v>
                </c:pt>
                <c:pt idx="406">
                  <c:v>2</c:v>
                </c:pt>
                <c:pt idx="407">
                  <c:v>2</c:v>
                </c:pt>
                <c:pt idx="408">
                  <c:v>2</c:v>
                </c:pt>
                <c:pt idx="409">
                  <c:v>2</c:v>
                </c:pt>
                <c:pt idx="410">
                  <c:v>2</c:v>
                </c:pt>
                <c:pt idx="411">
                  <c:v>2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2</c:v>
                </c:pt>
                <c:pt idx="417">
                  <c:v>2</c:v>
                </c:pt>
                <c:pt idx="418">
                  <c:v>2</c:v>
                </c:pt>
                <c:pt idx="419">
                  <c:v>2</c:v>
                </c:pt>
                <c:pt idx="420">
                  <c:v>2</c:v>
                </c:pt>
                <c:pt idx="421">
                  <c:v>2</c:v>
                </c:pt>
                <c:pt idx="422">
                  <c:v>2</c:v>
                </c:pt>
                <c:pt idx="423">
                  <c:v>2</c:v>
                </c:pt>
                <c:pt idx="424">
                  <c:v>2</c:v>
                </c:pt>
                <c:pt idx="425">
                  <c:v>2</c:v>
                </c:pt>
                <c:pt idx="426">
                  <c:v>2</c:v>
                </c:pt>
                <c:pt idx="427">
                  <c:v>2</c:v>
                </c:pt>
                <c:pt idx="428">
                  <c:v>2</c:v>
                </c:pt>
                <c:pt idx="429">
                  <c:v>2</c:v>
                </c:pt>
                <c:pt idx="430">
                  <c:v>2</c:v>
                </c:pt>
                <c:pt idx="431">
                  <c:v>2</c:v>
                </c:pt>
                <c:pt idx="432">
                  <c:v>2</c:v>
                </c:pt>
                <c:pt idx="433">
                  <c:v>2</c:v>
                </c:pt>
                <c:pt idx="434">
                  <c:v>2</c:v>
                </c:pt>
                <c:pt idx="435">
                  <c:v>2</c:v>
                </c:pt>
                <c:pt idx="436">
                  <c:v>2</c:v>
                </c:pt>
                <c:pt idx="437">
                  <c:v>2</c:v>
                </c:pt>
                <c:pt idx="438">
                  <c:v>2</c:v>
                </c:pt>
                <c:pt idx="439">
                  <c:v>2</c:v>
                </c:pt>
                <c:pt idx="440">
                  <c:v>2</c:v>
                </c:pt>
                <c:pt idx="441">
                  <c:v>2</c:v>
                </c:pt>
                <c:pt idx="442">
                  <c:v>2</c:v>
                </c:pt>
                <c:pt idx="443">
                  <c:v>2</c:v>
                </c:pt>
                <c:pt idx="444">
                  <c:v>2</c:v>
                </c:pt>
                <c:pt idx="445">
                  <c:v>2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2</c:v>
                </c:pt>
                <c:pt idx="451">
                  <c:v>2</c:v>
                </c:pt>
                <c:pt idx="452">
                  <c:v>2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2</c:v>
                </c:pt>
                <c:pt idx="457">
                  <c:v>2</c:v>
                </c:pt>
                <c:pt idx="458">
                  <c:v>2</c:v>
                </c:pt>
                <c:pt idx="459">
                  <c:v>2</c:v>
                </c:pt>
                <c:pt idx="460">
                  <c:v>2</c:v>
                </c:pt>
                <c:pt idx="461">
                  <c:v>2</c:v>
                </c:pt>
                <c:pt idx="462">
                  <c:v>2</c:v>
                </c:pt>
                <c:pt idx="463">
                  <c:v>2</c:v>
                </c:pt>
                <c:pt idx="464">
                  <c:v>2</c:v>
                </c:pt>
                <c:pt idx="465">
                  <c:v>2</c:v>
                </c:pt>
                <c:pt idx="466">
                  <c:v>2</c:v>
                </c:pt>
                <c:pt idx="467">
                  <c:v>2</c:v>
                </c:pt>
                <c:pt idx="468">
                  <c:v>2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2</c:v>
                </c:pt>
                <c:pt idx="473">
                  <c:v>2</c:v>
                </c:pt>
                <c:pt idx="474">
                  <c:v>2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2</c:v>
                </c:pt>
                <c:pt idx="1160">
                  <c:v>2</c:v>
                </c:pt>
                <c:pt idx="1161">
                  <c:v>2</c:v>
                </c:pt>
                <c:pt idx="1162">
                  <c:v>2</c:v>
                </c:pt>
                <c:pt idx="1163">
                  <c:v>2</c:v>
                </c:pt>
                <c:pt idx="1164">
                  <c:v>2</c:v>
                </c:pt>
                <c:pt idx="1165">
                  <c:v>2</c:v>
                </c:pt>
                <c:pt idx="1166">
                  <c:v>2</c:v>
                </c:pt>
                <c:pt idx="1167">
                  <c:v>2</c:v>
                </c:pt>
                <c:pt idx="1168">
                  <c:v>2</c:v>
                </c:pt>
                <c:pt idx="1169">
                  <c:v>2</c:v>
                </c:pt>
                <c:pt idx="1170">
                  <c:v>2</c:v>
                </c:pt>
                <c:pt idx="1171">
                  <c:v>2</c:v>
                </c:pt>
                <c:pt idx="1172">
                  <c:v>2</c:v>
                </c:pt>
                <c:pt idx="1173">
                  <c:v>2</c:v>
                </c:pt>
                <c:pt idx="1174">
                  <c:v>2</c:v>
                </c:pt>
                <c:pt idx="1175">
                  <c:v>2</c:v>
                </c:pt>
                <c:pt idx="1176">
                  <c:v>2</c:v>
                </c:pt>
                <c:pt idx="1177">
                  <c:v>2</c:v>
                </c:pt>
                <c:pt idx="1178">
                  <c:v>2</c:v>
                </c:pt>
                <c:pt idx="1179">
                  <c:v>2</c:v>
                </c:pt>
                <c:pt idx="1180">
                  <c:v>2</c:v>
                </c:pt>
                <c:pt idx="1181">
                  <c:v>2</c:v>
                </c:pt>
                <c:pt idx="1182">
                  <c:v>2</c:v>
                </c:pt>
                <c:pt idx="1183">
                  <c:v>2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2</c:v>
                </c:pt>
                <c:pt idx="1190">
                  <c:v>2</c:v>
                </c:pt>
                <c:pt idx="1191">
                  <c:v>2</c:v>
                </c:pt>
                <c:pt idx="1192">
                  <c:v>2</c:v>
                </c:pt>
                <c:pt idx="1193">
                  <c:v>2</c:v>
                </c:pt>
                <c:pt idx="1194">
                  <c:v>2</c:v>
                </c:pt>
                <c:pt idx="1195">
                  <c:v>2</c:v>
                </c:pt>
                <c:pt idx="1196">
                  <c:v>2</c:v>
                </c:pt>
                <c:pt idx="1197">
                  <c:v>2</c:v>
                </c:pt>
                <c:pt idx="1198">
                  <c:v>2</c:v>
                </c:pt>
                <c:pt idx="1199">
                  <c:v>2</c:v>
                </c:pt>
                <c:pt idx="1200">
                  <c:v>2</c:v>
                </c:pt>
                <c:pt idx="1201">
                  <c:v>2</c:v>
                </c:pt>
                <c:pt idx="1202">
                  <c:v>2</c:v>
                </c:pt>
                <c:pt idx="1203">
                  <c:v>2</c:v>
                </c:pt>
                <c:pt idx="1204">
                  <c:v>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2</c:v>
                </c:pt>
                <c:pt idx="1209">
                  <c:v>2</c:v>
                </c:pt>
                <c:pt idx="1210">
                  <c:v>2</c:v>
                </c:pt>
                <c:pt idx="1211">
                  <c:v>2</c:v>
                </c:pt>
                <c:pt idx="1212">
                  <c:v>2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2</c:v>
                </c:pt>
                <c:pt idx="1222">
                  <c:v>2</c:v>
                </c:pt>
                <c:pt idx="1223">
                  <c:v>2</c:v>
                </c:pt>
                <c:pt idx="1224">
                  <c:v>2</c:v>
                </c:pt>
                <c:pt idx="1225">
                  <c:v>2</c:v>
                </c:pt>
                <c:pt idx="1226">
                  <c:v>2</c:v>
                </c:pt>
                <c:pt idx="1227">
                  <c:v>2</c:v>
                </c:pt>
                <c:pt idx="1228">
                  <c:v>2</c:v>
                </c:pt>
                <c:pt idx="1229">
                  <c:v>2</c:v>
                </c:pt>
                <c:pt idx="1230">
                  <c:v>2</c:v>
                </c:pt>
                <c:pt idx="1231">
                  <c:v>2</c:v>
                </c:pt>
                <c:pt idx="1232">
                  <c:v>2</c:v>
                </c:pt>
                <c:pt idx="1233">
                  <c:v>2</c:v>
                </c:pt>
                <c:pt idx="1234">
                  <c:v>2</c:v>
                </c:pt>
                <c:pt idx="1235">
                  <c:v>2</c:v>
                </c:pt>
                <c:pt idx="1236">
                  <c:v>2</c:v>
                </c:pt>
                <c:pt idx="1237">
                  <c:v>2</c:v>
                </c:pt>
                <c:pt idx="1238">
                  <c:v>2</c:v>
                </c:pt>
                <c:pt idx="1239">
                  <c:v>2</c:v>
                </c:pt>
                <c:pt idx="1240">
                  <c:v>2</c:v>
                </c:pt>
                <c:pt idx="1241">
                  <c:v>2</c:v>
                </c:pt>
                <c:pt idx="1242">
                  <c:v>2</c:v>
                </c:pt>
                <c:pt idx="1243">
                  <c:v>2</c:v>
                </c:pt>
                <c:pt idx="1244">
                  <c:v>2</c:v>
                </c:pt>
                <c:pt idx="1245">
                  <c:v>2</c:v>
                </c:pt>
                <c:pt idx="1246">
                  <c:v>2</c:v>
                </c:pt>
                <c:pt idx="1247">
                  <c:v>2</c:v>
                </c:pt>
                <c:pt idx="1248">
                  <c:v>2</c:v>
                </c:pt>
                <c:pt idx="1249">
                  <c:v>2</c:v>
                </c:pt>
                <c:pt idx="1250">
                  <c:v>2</c:v>
                </c:pt>
                <c:pt idx="1251">
                  <c:v>2</c:v>
                </c:pt>
                <c:pt idx="1252">
                  <c:v>2</c:v>
                </c:pt>
                <c:pt idx="1253">
                  <c:v>2</c:v>
                </c:pt>
                <c:pt idx="1254">
                  <c:v>2</c:v>
                </c:pt>
                <c:pt idx="1255">
                  <c:v>2</c:v>
                </c:pt>
                <c:pt idx="1256">
                  <c:v>2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2</c:v>
                </c:pt>
                <c:pt idx="1265">
                  <c:v>2</c:v>
                </c:pt>
                <c:pt idx="1266">
                  <c:v>2</c:v>
                </c:pt>
                <c:pt idx="1267">
                  <c:v>2</c:v>
                </c:pt>
                <c:pt idx="1268">
                  <c:v>2</c:v>
                </c:pt>
                <c:pt idx="1269">
                  <c:v>2</c:v>
                </c:pt>
                <c:pt idx="1270">
                  <c:v>2</c:v>
                </c:pt>
                <c:pt idx="1271">
                  <c:v>2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2</c:v>
                </c:pt>
                <c:pt idx="1276">
                  <c:v>2</c:v>
                </c:pt>
                <c:pt idx="1277">
                  <c:v>2</c:v>
                </c:pt>
                <c:pt idx="1278">
                  <c:v>2</c:v>
                </c:pt>
                <c:pt idx="1279">
                  <c:v>2</c:v>
                </c:pt>
                <c:pt idx="1280">
                  <c:v>2</c:v>
                </c:pt>
                <c:pt idx="1281">
                  <c:v>2</c:v>
                </c:pt>
                <c:pt idx="1282">
                  <c:v>2</c:v>
                </c:pt>
                <c:pt idx="1283">
                  <c:v>2</c:v>
                </c:pt>
                <c:pt idx="1284">
                  <c:v>2</c:v>
                </c:pt>
                <c:pt idx="1285">
                  <c:v>2</c:v>
                </c:pt>
                <c:pt idx="1286">
                  <c:v>2</c:v>
                </c:pt>
                <c:pt idx="1287">
                  <c:v>2</c:v>
                </c:pt>
                <c:pt idx="1288">
                  <c:v>2</c:v>
                </c:pt>
                <c:pt idx="1289">
                  <c:v>2</c:v>
                </c:pt>
                <c:pt idx="1290">
                  <c:v>2</c:v>
                </c:pt>
                <c:pt idx="1291">
                  <c:v>2</c:v>
                </c:pt>
                <c:pt idx="1292">
                  <c:v>2</c:v>
                </c:pt>
                <c:pt idx="1293">
                  <c:v>2</c:v>
                </c:pt>
                <c:pt idx="1294">
                  <c:v>2</c:v>
                </c:pt>
                <c:pt idx="1295">
                  <c:v>2</c:v>
                </c:pt>
                <c:pt idx="1296">
                  <c:v>2</c:v>
                </c:pt>
                <c:pt idx="1297">
                  <c:v>2</c:v>
                </c:pt>
                <c:pt idx="1298">
                  <c:v>2</c:v>
                </c:pt>
                <c:pt idx="1299">
                  <c:v>2</c:v>
                </c:pt>
                <c:pt idx="1300">
                  <c:v>2</c:v>
                </c:pt>
                <c:pt idx="1301">
                  <c:v>2</c:v>
                </c:pt>
                <c:pt idx="1302">
                  <c:v>2</c:v>
                </c:pt>
                <c:pt idx="1303">
                  <c:v>2</c:v>
                </c:pt>
                <c:pt idx="1304">
                  <c:v>2</c:v>
                </c:pt>
                <c:pt idx="1305">
                  <c:v>2</c:v>
                </c:pt>
                <c:pt idx="1306">
                  <c:v>2</c:v>
                </c:pt>
                <c:pt idx="1307">
                  <c:v>2</c:v>
                </c:pt>
                <c:pt idx="1308">
                  <c:v>2</c:v>
                </c:pt>
                <c:pt idx="1309">
                  <c:v>2</c:v>
                </c:pt>
                <c:pt idx="1310">
                  <c:v>2</c:v>
                </c:pt>
                <c:pt idx="1311">
                  <c:v>2</c:v>
                </c:pt>
                <c:pt idx="1312">
                  <c:v>2</c:v>
                </c:pt>
                <c:pt idx="1313">
                  <c:v>2</c:v>
                </c:pt>
                <c:pt idx="1314">
                  <c:v>2</c:v>
                </c:pt>
                <c:pt idx="1315">
                  <c:v>2</c:v>
                </c:pt>
                <c:pt idx="1316">
                  <c:v>2</c:v>
                </c:pt>
                <c:pt idx="1317">
                  <c:v>2</c:v>
                </c:pt>
                <c:pt idx="1318">
                  <c:v>2</c:v>
                </c:pt>
                <c:pt idx="1319">
                  <c:v>2</c:v>
                </c:pt>
                <c:pt idx="1320">
                  <c:v>2</c:v>
                </c:pt>
                <c:pt idx="1321">
                  <c:v>2</c:v>
                </c:pt>
                <c:pt idx="1322">
                  <c:v>2</c:v>
                </c:pt>
                <c:pt idx="1323">
                  <c:v>2</c:v>
                </c:pt>
                <c:pt idx="1324">
                  <c:v>2</c:v>
                </c:pt>
                <c:pt idx="1325">
                  <c:v>2</c:v>
                </c:pt>
                <c:pt idx="1326">
                  <c:v>2</c:v>
                </c:pt>
                <c:pt idx="1327">
                  <c:v>2</c:v>
                </c:pt>
                <c:pt idx="1328">
                  <c:v>2</c:v>
                </c:pt>
                <c:pt idx="1329">
                  <c:v>2</c:v>
                </c:pt>
                <c:pt idx="1330">
                  <c:v>2</c:v>
                </c:pt>
                <c:pt idx="1331">
                  <c:v>2</c:v>
                </c:pt>
                <c:pt idx="1332">
                  <c:v>2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2</c:v>
                </c:pt>
                <c:pt idx="1341">
                  <c:v>2</c:v>
                </c:pt>
                <c:pt idx="1342">
                  <c:v>2</c:v>
                </c:pt>
                <c:pt idx="1343">
                  <c:v>2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2C-4022-A836-8FDD2AA3F3B5}"/>
            </c:ext>
          </c:extLst>
        </c:ser>
        <c:ser>
          <c:idx val="9"/>
          <c:order val="9"/>
          <c:tx>
            <c:strRef>
              <c:f>'mix6'!$AT$1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'mix6'!$AT$2:$AT$1726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2</c:v>
                </c:pt>
                <c:pt idx="889">
                  <c:v>2</c:v>
                </c:pt>
                <c:pt idx="890">
                  <c:v>2</c:v>
                </c:pt>
                <c:pt idx="891">
                  <c:v>2</c:v>
                </c:pt>
                <c:pt idx="892">
                  <c:v>2</c:v>
                </c:pt>
                <c:pt idx="893">
                  <c:v>2</c:v>
                </c:pt>
                <c:pt idx="894">
                  <c:v>2</c:v>
                </c:pt>
                <c:pt idx="895">
                  <c:v>2</c:v>
                </c:pt>
                <c:pt idx="896">
                  <c:v>2</c:v>
                </c:pt>
                <c:pt idx="897">
                  <c:v>2</c:v>
                </c:pt>
                <c:pt idx="898">
                  <c:v>2</c:v>
                </c:pt>
                <c:pt idx="899">
                  <c:v>2</c:v>
                </c:pt>
                <c:pt idx="900">
                  <c:v>2</c:v>
                </c:pt>
                <c:pt idx="901">
                  <c:v>2</c:v>
                </c:pt>
                <c:pt idx="902">
                  <c:v>2</c:v>
                </c:pt>
                <c:pt idx="903">
                  <c:v>2</c:v>
                </c:pt>
                <c:pt idx="904">
                  <c:v>2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2</c:v>
                </c:pt>
                <c:pt idx="909">
                  <c:v>2</c:v>
                </c:pt>
                <c:pt idx="910">
                  <c:v>2</c:v>
                </c:pt>
                <c:pt idx="911">
                  <c:v>2</c:v>
                </c:pt>
                <c:pt idx="912">
                  <c:v>2</c:v>
                </c:pt>
                <c:pt idx="913">
                  <c:v>2</c:v>
                </c:pt>
                <c:pt idx="914">
                  <c:v>2</c:v>
                </c:pt>
                <c:pt idx="915">
                  <c:v>2</c:v>
                </c:pt>
                <c:pt idx="916">
                  <c:v>2</c:v>
                </c:pt>
                <c:pt idx="917">
                  <c:v>2</c:v>
                </c:pt>
                <c:pt idx="918">
                  <c:v>2</c:v>
                </c:pt>
                <c:pt idx="919">
                  <c:v>2</c:v>
                </c:pt>
                <c:pt idx="920">
                  <c:v>2</c:v>
                </c:pt>
                <c:pt idx="921">
                  <c:v>2</c:v>
                </c:pt>
                <c:pt idx="922">
                  <c:v>2</c:v>
                </c:pt>
                <c:pt idx="923">
                  <c:v>2</c:v>
                </c:pt>
                <c:pt idx="924">
                  <c:v>2</c:v>
                </c:pt>
                <c:pt idx="925">
                  <c:v>2</c:v>
                </c:pt>
                <c:pt idx="926">
                  <c:v>2</c:v>
                </c:pt>
                <c:pt idx="927">
                  <c:v>2</c:v>
                </c:pt>
                <c:pt idx="928">
                  <c:v>2</c:v>
                </c:pt>
                <c:pt idx="929">
                  <c:v>2</c:v>
                </c:pt>
                <c:pt idx="930">
                  <c:v>2</c:v>
                </c:pt>
                <c:pt idx="931">
                  <c:v>2</c:v>
                </c:pt>
                <c:pt idx="932">
                  <c:v>2</c:v>
                </c:pt>
                <c:pt idx="933">
                  <c:v>2</c:v>
                </c:pt>
                <c:pt idx="934">
                  <c:v>2</c:v>
                </c:pt>
                <c:pt idx="935">
                  <c:v>2</c:v>
                </c:pt>
                <c:pt idx="936">
                  <c:v>2</c:v>
                </c:pt>
                <c:pt idx="937">
                  <c:v>2</c:v>
                </c:pt>
                <c:pt idx="938">
                  <c:v>2</c:v>
                </c:pt>
                <c:pt idx="939">
                  <c:v>2</c:v>
                </c:pt>
                <c:pt idx="940">
                  <c:v>2</c:v>
                </c:pt>
                <c:pt idx="941">
                  <c:v>2</c:v>
                </c:pt>
                <c:pt idx="942">
                  <c:v>2</c:v>
                </c:pt>
                <c:pt idx="943">
                  <c:v>2</c:v>
                </c:pt>
                <c:pt idx="944">
                  <c:v>2</c:v>
                </c:pt>
                <c:pt idx="945">
                  <c:v>2</c:v>
                </c:pt>
                <c:pt idx="946">
                  <c:v>2</c:v>
                </c:pt>
                <c:pt idx="947">
                  <c:v>2</c:v>
                </c:pt>
                <c:pt idx="948">
                  <c:v>2</c:v>
                </c:pt>
                <c:pt idx="949">
                  <c:v>2</c:v>
                </c:pt>
                <c:pt idx="950">
                  <c:v>2</c:v>
                </c:pt>
                <c:pt idx="951">
                  <c:v>2</c:v>
                </c:pt>
                <c:pt idx="952">
                  <c:v>2</c:v>
                </c:pt>
                <c:pt idx="953">
                  <c:v>2</c:v>
                </c:pt>
                <c:pt idx="954">
                  <c:v>2</c:v>
                </c:pt>
                <c:pt idx="955">
                  <c:v>2</c:v>
                </c:pt>
                <c:pt idx="956">
                  <c:v>2</c:v>
                </c:pt>
                <c:pt idx="957">
                  <c:v>2</c:v>
                </c:pt>
                <c:pt idx="958">
                  <c:v>2</c:v>
                </c:pt>
                <c:pt idx="959">
                  <c:v>2</c:v>
                </c:pt>
                <c:pt idx="960">
                  <c:v>2</c:v>
                </c:pt>
                <c:pt idx="961">
                  <c:v>2</c:v>
                </c:pt>
                <c:pt idx="962">
                  <c:v>2</c:v>
                </c:pt>
                <c:pt idx="963">
                  <c:v>2</c:v>
                </c:pt>
                <c:pt idx="964">
                  <c:v>2</c:v>
                </c:pt>
                <c:pt idx="965">
                  <c:v>2</c:v>
                </c:pt>
                <c:pt idx="966">
                  <c:v>2</c:v>
                </c:pt>
                <c:pt idx="967">
                  <c:v>2</c:v>
                </c:pt>
                <c:pt idx="968">
                  <c:v>2</c:v>
                </c:pt>
                <c:pt idx="969">
                  <c:v>2</c:v>
                </c:pt>
                <c:pt idx="970">
                  <c:v>2</c:v>
                </c:pt>
                <c:pt idx="971">
                  <c:v>2</c:v>
                </c:pt>
                <c:pt idx="972">
                  <c:v>2</c:v>
                </c:pt>
                <c:pt idx="973">
                  <c:v>2</c:v>
                </c:pt>
                <c:pt idx="974">
                  <c:v>2</c:v>
                </c:pt>
                <c:pt idx="975">
                  <c:v>2</c:v>
                </c:pt>
                <c:pt idx="976">
                  <c:v>2</c:v>
                </c:pt>
                <c:pt idx="977">
                  <c:v>2</c:v>
                </c:pt>
                <c:pt idx="978">
                  <c:v>2</c:v>
                </c:pt>
                <c:pt idx="979">
                  <c:v>2</c:v>
                </c:pt>
                <c:pt idx="980">
                  <c:v>2</c:v>
                </c:pt>
                <c:pt idx="981">
                  <c:v>2</c:v>
                </c:pt>
                <c:pt idx="982">
                  <c:v>2</c:v>
                </c:pt>
                <c:pt idx="983">
                  <c:v>2</c:v>
                </c:pt>
                <c:pt idx="984">
                  <c:v>2</c:v>
                </c:pt>
                <c:pt idx="985">
                  <c:v>2</c:v>
                </c:pt>
                <c:pt idx="986">
                  <c:v>2</c:v>
                </c:pt>
                <c:pt idx="987">
                  <c:v>2</c:v>
                </c:pt>
                <c:pt idx="988">
                  <c:v>2</c:v>
                </c:pt>
                <c:pt idx="989">
                  <c:v>2</c:v>
                </c:pt>
                <c:pt idx="990">
                  <c:v>2</c:v>
                </c:pt>
                <c:pt idx="991">
                  <c:v>2</c:v>
                </c:pt>
                <c:pt idx="992">
                  <c:v>2</c:v>
                </c:pt>
                <c:pt idx="993">
                  <c:v>2</c:v>
                </c:pt>
                <c:pt idx="994">
                  <c:v>2</c:v>
                </c:pt>
                <c:pt idx="995">
                  <c:v>2</c:v>
                </c:pt>
                <c:pt idx="996">
                  <c:v>2</c:v>
                </c:pt>
                <c:pt idx="997">
                  <c:v>2</c:v>
                </c:pt>
                <c:pt idx="998">
                  <c:v>2</c:v>
                </c:pt>
                <c:pt idx="999">
                  <c:v>2</c:v>
                </c:pt>
                <c:pt idx="1000">
                  <c:v>2</c:v>
                </c:pt>
                <c:pt idx="1001">
                  <c:v>2</c:v>
                </c:pt>
                <c:pt idx="1002">
                  <c:v>2</c:v>
                </c:pt>
                <c:pt idx="1003">
                  <c:v>2</c:v>
                </c:pt>
                <c:pt idx="1004">
                  <c:v>2</c:v>
                </c:pt>
                <c:pt idx="1005">
                  <c:v>2</c:v>
                </c:pt>
                <c:pt idx="1006">
                  <c:v>2</c:v>
                </c:pt>
                <c:pt idx="1007">
                  <c:v>2</c:v>
                </c:pt>
                <c:pt idx="1008">
                  <c:v>2</c:v>
                </c:pt>
                <c:pt idx="1009">
                  <c:v>2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2C-4022-A836-8FDD2AA3F3B5}"/>
            </c:ext>
          </c:extLst>
        </c:ser>
        <c:ser>
          <c:idx val="10"/>
          <c:order val="10"/>
          <c:tx>
            <c:strRef>
              <c:f>'mix6'!$AU$1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'mix6'!$AU$2:$AU$1726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2</c:v>
                </c:pt>
                <c:pt idx="591">
                  <c:v>2</c:v>
                </c:pt>
                <c:pt idx="592">
                  <c:v>2</c:v>
                </c:pt>
                <c:pt idx="593">
                  <c:v>2</c:v>
                </c:pt>
                <c:pt idx="594">
                  <c:v>2</c:v>
                </c:pt>
                <c:pt idx="595">
                  <c:v>2</c:v>
                </c:pt>
                <c:pt idx="596">
                  <c:v>2</c:v>
                </c:pt>
                <c:pt idx="597">
                  <c:v>2</c:v>
                </c:pt>
                <c:pt idx="598">
                  <c:v>2</c:v>
                </c:pt>
                <c:pt idx="599">
                  <c:v>2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2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2</c:v>
                </c:pt>
                <c:pt idx="610">
                  <c:v>2</c:v>
                </c:pt>
                <c:pt idx="611">
                  <c:v>2</c:v>
                </c:pt>
                <c:pt idx="612">
                  <c:v>2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2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2</c:v>
                </c:pt>
                <c:pt idx="632">
                  <c:v>2</c:v>
                </c:pt>
                <c:pt idx="633">
                  <c:v>2</c:v>
                </c:pt>
                <c:pt idx="634">
                  <c:v>2</c:v>
                </c:pt>
                <c:pt idx="635">
                  <c:v>2</c:v>
                </c:pt>
                <c:pt idx="636">
                  <c:v>2</c:v>
                </c:pt>
                <c:pt idx="637">
                  <c:v>2</c:v>
                </c:pt>
                <c:pt idx="638">
                  <c:v>2</c:v>
                </c:pt>
                <c:pt idx="639">
                  <c:v>2</c:v>
                </c:pt>
                <c:pt idx="640">
                  <c:v>2</c:v>
                </c:pt>
                <c:pt idx="641">
                  <c:v>2</c:v>
                </c:pt>
                <c:pt idx="642">
                  <c:v>2</c:v>
                </c:pt>
                <c:pt idx="643">
                  <c:v>2</c:v>
                </c:pt>
                <c:pt idx="644">
                  <c:v>2</c:v>
                </c:pt>
                <c:pt idx="645">
                  <c:v>2</c:v>
                </c:pt>
                <c:pt idx="646">
                  <c:v>2</c:v>
                </c:pt>
                <c:pt idx="647">
                  <c:v>2</c:v>
                </c:pt>
                <c:pt idx="648">
                  <c:v>2</c:v>
                </c:pt>
                <c:pt idx="649">
                  <c:v>2</c:v>
                </c:pt>
                <c:pt idx="650">
                  <c:v>2</c:v>
                </c:pt>
                <c:pt idx="651">
                  <c:v>2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2</c:v>
                </c:pt>
                <c:pt idx="656">
                  <c:v>2</c:v>
                </c:pt>
                <c:pt idx="657">
                  <c:v>2</c:v>
                </c:pt>
                <c:pt idx="658">
                  <c:v>2</c:v>
                </c:pt>
                <c:pt idx="659">
                  <c:v>2</c:v>
                </c:pt>
                <c:pt idx="660">
                  <c:v>2</c:v>
                </c:pt>
                <c:pt idx="661">
                  <c:v>2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2</c:v>
                </c:pt>
                <c:pt idx="666">
                  <c:v>2</c:v>
                </c:pt>
                <c:pt idx="667">
                  <c:v>2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2</c:v>
                </c:pt>
                <c:pt idx="672">
                  <c:v>2</c:v>
                </c:pt>
                <c:pt idx="673">
                  <c:v>2</c:v>
                </c:pt>
                <c:pt idx="674">
                  <c:v>2</c:v>
                </c:pt>
                <c:pt idx="675">
                  <c:v>2</c:v>
                </c:pt>
                <c:pt idx="676">
                  <c:v>2</c:v>
                </c:pt>
                <c:pt idx="677">
                  <c:v>2</c:v>
                </c:pt>
                <c:pt idx="678">
                  <c:v>2</c:v>
                </c:pt>
                <c:pt idx="679">
                  <c:v>2</c:v>
                </c:pt>
                <c:pt idx="680">
                  <c:v>2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2</c:v>
                </c:pt>
                <c:pt idx="687">
                  <c:v>2</c:v>
                </c:pt>
                <c:pt idx="688">
                  <c:v>2</c:v>
                </c:pt>
                <c:pt idx="689">
                  <c:v>2</c:v>
                </c:pt>
                <c:pt idx="690">
                  <c:v>2</c:v>
                </c:pt>
                <c:pt idx="691">
                  <c:v>2</c:v>
                </c:pt>
                <c:pt idx="692">
                  <c:v>2</c:v>
                </c:pt>
                <c:pt idx="693">
                  <c:v>2</c:v>
                </c:pt>
                <c:pt idx="694">
                  <c:v>2</c:v>
                </c:pt>
                <c:pt idx="695">
                  <c:v>2</c:v>
                </c:pt>
                <c:pt idx="696">
                  <c:v>2</c:v>
                </c:pt>
                <c:pt idx="697">
                  <c:v>2</c:v>
                </c:pt>
                <c:pt idx="698">
                  <c:v>2</c:v>
                </c:pt>
                <c:pt idx="699">
                  <c:v>2</c:v>
                </c:pt>
                <c:pt idx="700">
                  <c:v>2</c:v>
                </c:pt>
                <c:pt idx="701">
                  <c:v>2</c:v>
                </c:pt>
                <c:pt idx="702">
                  <c:v>2</c:v>
                </c:pt>
                <c:pt idx="703">
                  <c:v>2</c:v>
                </c:pt>
                <c:pt idx="704">
                  <c:v>2</c:v>
                </c:pt>
                <c:pt idx="705">
                  <c:v>2</c:v>
                </c:pt>
                <c:pt idx="706">
                  <c:v>2</c:v>
                </c:pt>
                <c:pt idx="707">
                  <c:v>2</c:v>
                </c:pt>
                <c:pt idx="708">
                  <c:v>2</c:v>
                </c:pt>
                <c:pt idx="709">
                  <c:v>2</c:v>
                </c:pt>
                <c:pt idx="710">
                  <c:v>2</c:v>
                </c:pt>
                <c:pt idx="711">
                  <c:v>2</c:v>
                </c:pt>
                <c:pt idx="712">
                  <c:v>2</c:v>
                </c:pt>
                <c:pt idx="713">
                  <c:v>2</c:v>
                </c:pt>
                <c:pt idx="714">
                  <c:v>2</c:v>
                </c:pt>
                <c:pt idx="715">
                  <c:v>2</c:v>
                </c:pt>
                <c:pt idx="716">
                  <c:v>2</c:v>
                </c:pt>
                <c:pt idx="717">
                  <c:v>2</c:v>
                </c:pt>
                <c:pt idx="718">
                  <c:v>2</c:v>
                </c:pt>
                <c:pt idx="719">
                  <c:v>2</c:v>
                </c:pt>
                <c:pt idx="720">
                  <c:v>2</c:v>
                </c:pt>
                <c:pt idx="721">
                  <c:v>2</c:v>
                </c:pt>
                <c:pt idx="722">
                  <c:v>2</c:v>
                </c:pt>
                <c:pt idx="723">
                  <c:v>2</c:v>
                </c:pt>
                <c:pt idx="724">
                  <c:v>2</c:v>
                </c:pt>
                <c:pt idx="725">
                  <c:v>2</c:v>
                </c:pt>
                <c:pt idx="726">
                  <c:v>2</c:v>
                </c:pt>
                <c:pt idx="727">
                  <c:v>2</c:v>
                </c:pt>
                <c:pt idx="728">
                  <c:v>2</c:v>
                </c:pt>
                <c:pt idx="729">
                  <c:v>2</c:v>
                </c:pt>
                <c:pt idx="730">
                  <c:v>2</c:v>
                </c:pt>
                <c:pt idx="731">
                  <c:v>2</c:v>
                </c:pt>
                <c:pt idx="732">
                  <c:v>2</c:v>
                </c:pt>
                <c:pt idx="733">
                  <c:v>2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2</c:v>
                </c:pt>
                <c:pt idx="1535">
                  <c:v>2</c:v>
                </c:pt>
                <c:pt idx="1536">
                  <c:v>2</c:v>
                </c:pt>
                <c:pt idx="1537">
                  <c:v>2</c:v>
                </c:pt>
                <c:pt idx="1538">
                  <c:v>2</c:v>
                </c:pt>
                <c:pt idx="1539">
                  <c:v>2</c:v>
                </c:pt>
                <c:pt idx="1540">
                  <c:v>2</c:v>
                </c:pt>
                <c:pt idx="1541">
                  <c:v>2</c:v>
                </c:pt>
                <c:pt idx="1542">
                  <c:v>2</c:v>
                </c:pt>
                <c:pt idx="1543">
                  <c:v>2</c:v>
                </c:pt>
                <c:pt idx="1544">
                  <c:v>2</c:v>
                </c:pt>
                <c:pt idx="1545">
                  <c:v>2</c:v>
                </c:pt>
                <c:pt idx="1546">
                  <c:v>2</c:v>
                </c:pt>
                <c:pt idx="1547">
                  <c:v>2</c:v>
                </c:pt>
                <c:pt idx="1548">
                  <c:v>2</c:v>
                </c:pt>
                <c:pt idx="1549">
                  <c:v>2</c:v>
                </c:pt>
                <c:pt idx="1550">
                  <c:v>2</c:v>
                </c:pt>
                <c:pt idx="1551">
                  <c:v>2</c:v>
                </c:pt>
                <c:pt idx="1552">
                  <c:v>2</c:v>
                </c:pt>
                <c:pt idx="1553">
                  <c:v>2</c:v>
                </c:pt>
                <c:pt idx="1554">
                  <c:v>2</c:v>
                </c:pt>
                <c:pt idx="1555">
                  <c:v>2</c:v>
                </c:pt>
                <c:pt idx="1556">
                  <c:v>2</c:v>
                </c:pt>
                <c:pt idx="1557">
                  <c:v>2</c:v>
                </c:pt>
                <c:pt idx="1558">
                  <c:v>2</c:v>
                </c:pt>
                <c:pt idx="1559">
                  <c:v>2</c:v>
                </c:pt>
                <c:pt idx="1560">
                  <c:v>2</c:v>
                </c:pt>
                <c:pt idx="1561">
                  <c:v>2</c:v>
                </c:pt>
                <c:pt idx="1562">
                  <c:v>2</c:v>
                </c:pt>
                <c:pt idx="1563">
                  <c:v>2</c:v>
                </c:pt>
                <c:pt idx="1564">
                  <c:v>2</c:v>
                </c:pt>
                <c:pt idx="1565">
                  <c:v>2</c:v>
                </c:pt>
                <c:pt idx="1566">
                  <c:v>2</c:v>
                </c:pt>
                <c:pt idx="1567">
                  <c:v>2</c:v>
                </c:pt>
                <c:pt idx="1568">
                  <c:v>2</c:v>
                </c:pt>
                <c:pt idx="1569">
                  <c:v>2</c:v>
                </c:pt>
                <c:pt idx="1570">
                  <c:v>2</c:v>
                </c:pt>
                <c:pt idx="1571">
                  <c:v>2</c:v>
                </c:pt>
                <c:pt idx="1572">
                  <c:v>2</c:v>
                </c:pt>
                <c:pt idx="1573">
                  <c:v>2</c:v>
                </c:pt>
                <c:pt idx="1574">
                  <c:v>2</c:v>
                </c:pt>
                <c:pt idx="1575">
                  <c:v>2</c:v>
                </c:pt>
                <c:pt idx="1576">
                  <c:v>2</c:v>
                </c:pt>
                <c:pt idx="1577">
                  <c:v>2</c:v>
                </c:pt>
                <c:pt idx="1578">
                  <c:v>2</c:v>
                </c:pt>
                <c:pt idx="1579">
                  <c:v>2</c:v>
                </c:pt>
                <c:pt idx="1580">
                  <c:v>2</c:v>
                </c:pt>
                <c:pt idx="1581">
                  <c:v>2</c:v>
                </c:pt>
                <c:pt idx="1582">
                  <c:v>2</c:v>
                </c:pt>
                <c:pt idx="1583">
                  <c:v>2</c:v>
                </c:pt>
                <c:pt idx="1584">
                  <c:v>2</c:v>
                </c:pt>
                <c:pt idx="1585">
                  <c:v>2</c:v>
                </c:pt>
                <c:pt idx="1586">
                  <c:v>2</c:v>
                </c:pt>
                <c:pt idx="1587">
                  <c:v>2</c:v>
                </c:pt>
                <c:pt idx="1588">
                  <c:v>2</c:v>
                </c:pt>
                <c:pt idx="1589">
                  <c:v>2</c:v>
                </c:pt>
                <c:pt idx="1590">
                  <c:v>2</c:v>
                </c:pt>
                <c:pt idx="1591">
                  <c:v>2</c:v>
                </c:pt>
                <c:pt idx="1592">
                  <c:v>2</c:v>
                </c:pt>
                <c:pt idx="1593">
                  <c:v>2</c:v>
                </c:pt>
                <c:pt idx="1594">
                  <c:v>2</c:v>
                </c:pt>
                <c:pt idx="1595">
                  <c:v>2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2</c:v>
                </c:pt>
                <c:pt idx="1601">
                  <c:v>2</c:v>
                </c:pt>
                <c:pt idx="1602">
                  <c:v>2</c:v>
                </c:pt>
                <c:pt idx="1603">
                  <c:v>2</c:v>
                </c:pt>
                <c:pt idx="1604">
                  <c:v>2</c:v>
                </c:pt>
                <c:pt idx="1605">
                  <c:v>2</c:v>
                </c:pt>
                <c:pt idx="1606">
                  <c:v>2</c:v>
                </c:pt>
                <c:pt idx="1607">
                  <c:v>2</c:v>
                </c:pt>
                <c:pt idx="1608">
                  <c:v>2</c:v>
                </c:pt>
                <c:pt idx="1609">
                  <c:v>2</c:v>
                </c:pt>
                <c:pt idx="1610">
                  <c:v>2</c:v>
                </c:pt>
                <c:pt idx="1611">
                  <c:v>2</c:v>
                </c:pt>
                <c:pt idx="1612">
                  <c:v>2</c:v>
                </c:pt>
                <c:pt idx="1613">
                  <c:v>2</c:v>
                </c:pt>
                <c:pt idx="1614">
                  <c:v>2</c:v>
                </c:pt>
                <c:pt idx="1615">
                  <c:v>2</c:v>
                </c:pt>
                <c:pt idx="1616">
                  <c:v>2</c:v>
                </c:pt>
                <c:pt idx="1617">
                  <c:v>2</c:v>
                </c:pt>
                <c:pt idx="1618">
                  <c:v>2</c:v>
                </c:pt>
                <c:pt idx="1619">
                  <c:v>2</c:v>
                </c:pt>
                <c:pt idx="1620">
                  <c:v>2</c:v>
                </c:pt>
                <c:pt idx="1621">
                  <c:v>2</c:v>
                </c:pt>
                <c:pt idx="1622">
                  <c:v>2</c:v>
                </c:pt>
                <c:pt idx="1623">
                  <c:v>2</c:v>
                </c:pt>
                <c:pt idx="1624">
                  <c:v>2</c:v>
                </c:pt>
                <c:pt idx="1625">
                  <c:v>2</c:v>
                </c:pt>
                <c:pt idx="1626">
                  <c:v>2</c:v>
                </c:pt>
                <c:pt idx="1627">
                  <c:v>2</c:v>
                </c:pt>
                <c:pt idx="1628">
                  <c:v>2</c:v>
                </c:pt>
                <c:pt idx="1629">
                  <c:v>2</c:v>
                </c:pt>
                <c:pt idx="1630">
                  <c:v>2</c:v>
                </c:pt>
                <c:pt idx="1631">
                  <c:v>2</c:v>
                </c:pt>
                <c:pt idx="1632">
                  <c:v>2</c:v>
                </c:pt>
                <c:pt idx="1633">
                  <c:v>2</c:v>
                </c:pt>
                <c:pt idx="1634">
                  <c:v>2</c:v>
                </c:pt>
                <c:pt idx="1635">
                  <c:v>2</c:v>
                </c:pt>
                <c:pt idx="1636">
                  <c:v>2</c:v>
                </c:pt>
                <c:pt idx="1637">
                  <c:v>2</c:v>
                </c:pt>
                <c:pt idx="1638">
                  <c:v>2</c:v>
                </c:pt>
                <c:pt idx="1639">
                  <c:v>2</c:v>
                </c:pt>
                <c:pt idx="1640">
                  <c:v>2</c:v>
                </c:pt>
                <c:pt idx="1641">
                  <c:v>2</c:v>
                </c:pt>
                <c:pt idx="1642">
                  <c:v>2</c:v>
                </c:pt>
                <c:pt idx="1643">
                  <c:v>2</c:v>
                </c:pt>
                <c:pt idx="1644">
                  <c:v>2</c:v>
                </c:pt>
                <c:pt idx="1645">
                  <c:v>2</c:v>
                </c:pt>
                <c:pt idx="1646">
                  <c:v>2</c:v>
                </c:pt>
                <c:pt idx="1647">
                  <c:v>2</c:v>
                </c:pt>
                <c:pt idx="1648">
                  <c:v>2</c:v>
                </c:pt>
                <c:pt idx="1649">
                  <c:v>2</c:v>
                </c:pt>
                <c:pt idx="1650">
                  <c:v>2</c:v>
                </c:pt>
                <c:pt idx="1651">
                  <c:v>2</c:v>
                </c:pt>
                <c:pt idx="1652">
                  <c:v>2</c:v>
                </c:pt>
                <c:pt idx="1653">
                  <c:v>2</c:v>
                </c:pt>
                <c:pt idx="1654">
                  <c:v>2</c:v>
                </c:pt>
                <c:pt idx="1655">
                  <c:v>2</c:v>
                </c:pt>
                <c:pt idx="1656">
                  <c:v>2</c:v>
                </c:pt>
                <c:pt idx="1657">
                  <c:v>2</c:v>
                </c:pt>
                <c:pt idx="1658">
                  <c:v>2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2</c:v>
                </c:pt>
                <c:pt idx="1663">
                  <c:v>2</c:v>
                </c:pt>
                <c:pt idx="1664">
                  <c:v>2</c:v>
                </c:pt>
                <c:pt idx="1665">
                  <c:v>2</c:v>
                </c:pt>
                <c:pt idx="1666">
                  <c:v>2</c:v>
                </c:pt>
                <c:pt idx="1667">
                  <c:v>2</c:v>
                </c:pt>
                <c:pt idx="1668">
                  <c:v>2</c:v>
                </c:pt>
                <c:pt idx="1669">
                  <c:v>2</c:v>
                </c:pt>
                <c:pt idx="1670">
                  <c:v>2</c:v>
                </c:pt>
                <c:pt idx="1671">
                  <c:v>2</c:v>
                </c:pt>
                <c:pt idx="1672">
                  <c:v>2</c:v>
                </c:pt>
                <c:pt idx="1673">
                  <c:v>2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2</c:v>
                </c:pt>
                <c:pt idx="1679">
                  <c:v>2</c:v>
                </c:pt>
                <c:pt idx="1680">
                  <c:v>2</c:v>
                </c:pt>
                <c:pt idx="1681">
                  <c:v>2</c:v>
                </c:pt>
                <c:pt idx="1682">
                  <c:v>2</c:v>
                </c:pt>
                <c:pt idx="1683">
                  <c:v>2</c:v>
                </c:pt>
                <c:pt idx="1684">
                  <c:v>2</c:v>
                </c:pt>
                <c:pt idx="1685">
                  <c:v>2</c:v>
                </c:pt>
                <c:pt idx="1686">
                  <c:v>2</c:v>
                </c:pt>
                <c:pt idx="1687">
                  <c:v>2</c:v>
                </c:pt>
                <c:pt idx="1688">
                  <c:v>2</c:v>
                </c:pt>
                <c:pt idx="1689">
                  <c:v>2</c:v>
                </c:pt>
                <c:pt idx="1690">
                  <c:v>2</c:v>
                </c:pt>
                <c:pt idx="1691">
                  <c:v>2</c:v>
                </c:pt>
                <c:pt idx="1692">
                  <c:v>2</c:v>
                </c:pt>
                <c:pt idx="1693">
                  <c:v>2</c:v>
                </c:pt>
                <c:pt idx="1694">
                  <c:v>2</c:v>
                </c:pt>
                <c:pt idx="1695">
                  <c:v>2</c:v>
                </c:pt>
                <c:pt idx="1696">
                  <c:v>2</c:v>
                </c:pt>
                <c:pt idx="1697">
                  <c:v>2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52C-4022-A836-8FDD2AA3F3B5}"/>
            </c:ext>
          </c:extLst>
        </c:ser>
        <c:ser>
          <c:idx val="11"/>
          <c:order val="11"/>
          <c:tx>
            <c:strRef>
              <c:f>'mix6'!$AX$1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'mix6'!$AX$2:$AX$1726</c:f>
              <c:numCache>
                <c:formatCode>General</c:formatCode>
                <c:ptCount val="172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3</c:v>
                </c:pt>
                <c:pt idx="181">
                  <c:v>3</c:v>
                </c:pt>
                <c:pt idx="182">
                  <c:v>3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3</c:v>
                </c:pt>
                <c:pt idx="260">
                  <c:v>3</c:v>
                </c:pt>
                <c:pt idx="261">
                  <c:v>3</c:v>
                </c:pt>
                <c:pt idx="262">
                  <c:v>3</c:v>
                </c:pt>
                <c:pt idx="263">
                  <c:v>3</c:v>
                </c:pt>
                <c:pt idx="264">
                  <c:v>3</c:v>
                </c:pt>
                <c:pt idx="265">
                  <c:v>3</c:v>
                </c:pt>
                <c:pt idx="266">
                  <c:v>3</c:v>
                </c:pt>
                <c:pt idx="267">
                  <c:v>3</c:v>
                </c:pt>
                <c:pt idx="268">
                  <c:v>3</c:v>
                </c:pt>
                <c:pt idx="269">
                  <c:v>3</c:v>
                </c:pt>
                <c:pt idx="270">
                  <c:v>3</c:v>
                </c:pt>
                <c:pt idx="271">
                  <c:v>3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3</c:v>
                </c:pt>
                <c:pt idx="276">
                  <c:v>3</c:v>
                </c:pt>
                <c:pt idx="277">
                  <c:v>3</c:v>
                </c:pt>
                <c:pt idx="278">
                  <c:v>3</c:v>
                </c:pt>
                <c:pt idx="279">
                  <c:v>3</c:v>
                </c:pt>
                <c:pt idx="280">
                  <c:v>3</c:v>
                </c:pt>
                <c:pt idx="281">
                  <c:v>3</c:v>
                </c:pt>
                <c:pt idx="282">
                  <c:v>3</c:v>
                </c:pt>
                <c:pt idx="283">
                  <c:v>3</c:v>
                </c:pt>
                <c:pt idx="284">
                  <c:v>3</c:v>
                </c:pt>
                <c:pt idx="285">
                  <c:v>3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3</c:v>
                </c:pt>
                <c:pt idx="291">
                  <c:v>3</c:v>
                </c:pt>
                <c:pt idx="292">
                  <c:v>3</c:v>
                </c:pt>
                <c:pt idx="293">
                  <c:v>3</c:v>
                </c:pt>
                <c:pt idx="294">
                  <c:v>3</c:v>
                </c:pt>
                <c:pt idx="295">
                  <c:v>3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3</c:v>
                </c:pt>
                <c:pt idx="488">
                  <c:v>3</c:v>
                </c:pt>
                <c:pt idx="489">
                  <c:v>3</c:v>
                </c:pt>
                <c:pt idx="490">
                  <c:v>3</c:v>
                </c:pt>
                <c:pt idx="491">
                  <c:v>3</c:v>
                </c:pt>
                <c:pt idx="492">
                  <c:v>3</c:v>
                </c:pt>
                <c:pt idx="493">
                  <c:v>3</c:v>
                </c:pt>
                <c:pt idx="494">
                  <c:v>3</c:v>
                </c:pt>
                <c:pt idx="495">
                  <c:v>3</c:v>
                </c:pt>
                <c:pt idx="496">
                  <c:v>3</c:v>
                </c:pt>
                <c:pt idx="497">
                  <c:v>3</c:v>
                </c:pt>
                <c:pt idx="498">
                  <c:v>3</c:v>
                </c:pt>
                <c:pt idx="499">
                  <c:v>3</c:v>
                </c:pt>
                <c:pt idx="500">
                  <c:v>3</c:v>
                </c:pt>
                <c:pt idx="501">
                  <c:v>3</c:v>
                </c:pt>
                <c:pt idx="502">
                  <c:v>3</c:v>
                </c:pt>
                <c:pt idx="503">
                  <c:v>3</c:v>
                </c:pt>
                <c:pt idx="504">
                  <c:v>3</c:v>
                </c:pt>
                <c:pt idx="505">
                  <c:v>3</c:v>
                </c:pt>
                <c:pt idx="506">
                  <c:v>3</c:v>
                </c:pt>
                <c:pt idx="507">
                  <c:v>3</c:v>
                </c:pt>
                <c:pt idx="508">
                  <c:v>3</c:v>
                </c:pt>
                <c:pt idx="509">
                  <c:v>3</c:v>
                </c:pt>
                <c:pt idx="510">
                  <c:v>3</c:v>
                </c:pt>
                <c:pt idx="511">
                  <c:v>3</c:v>
                </c:pt>
                <c:pt idx="512">
                  <c:v>3</c:v>
                </c:pt>
                <c:pt idx="513">
                  <c:v>3</c:v>
                </c:pt>
                <c:pt idx="514">
                  <c:v>3</c:v>
                </c:pt>
                <c:pt idx="515">
                  <c:v>3</c:v>
                </c:pt>
                <c:pt idx="516">
                  <c:v>3</c:v>
                </c:pt>
                <c:pt idx="517">
                  <c:v>3</c:v>
                </c:pt>
                <c:pt idx="518">
                  <c:v>3</c:v>
                </c:pt>
                <c:pt idx="519">
                  <c:v>3</c:v>
                </c:pt>
                <c:pt idx="520">
                  <c:v>3</c:v>
                </c:pt>
                <c:pt idx="521">
                  <c:v>3</c:v>
                </c:pt>
                <c:pt idx="522">
                  <c:v>3</c:v>
                </c:pt>
                <c:pt idx="523">
                  <c:v>3</c:v>
                </c:pt>
                <c:pt idx="524">
                  <c:v>3</c:v>
                </c:pt>
                <c:pt idx="525">
                  <c:v>3</c:v>
                </c:pt>
                <c:pt idx="526">
                  <c:v>3</c:v>
                </c:pt>
                <c:pt idx="527">
                  <c:v>3</c:v>
                </c:pt>
                <c:pt idx="528">
                  <c:v>3</c:v>
                </c:pt>
                <c:pt idx="529">
                  <c:v>3</c:v>
                </c:pt>
                <c:pt idx="530">
                  <c:v>3</c:v>
                </c:pt>
                <c:pt idx="531">
                  <c:v>3</c:v>
                </c:pt>
                <c:pt idx="532">
                  <c:v>3</c:v>
                </c:pt>
                <c:pt idx="533">
                  <c:v>3</c:v>
                </c:pt>
                <c:pt idx="534">
                  <c:v>3</c:v>
                </c:pt>
                <c:pt idx="535">
                  <c:v>3</c:v>
                </c:pt>
                <c:pt idx="536">
                  <c:v>3</c:v>
                </c:pt>
                <c:pt idx="537">
                  <c:v>3</c:v>
                </c:pt>
                <c:pt idx="538">
                  <c:v>3</c:v>
                </c:pt>
                <c:pt idx="539">
                  <c:v>3</c:v>
                </c:pt>
                <c:pt idx="540">
                  <c:v>3</c:v>
                </c:pt>
                <c:pt idx="541">
                  <c:v>3</c:v>
                </c:pt>
                <c:pt idx="542">
                  <c:v>3</c:v>
                </c:pt>
                <c:pt idx="543">
                  <c:v>3</c:v>
                </c:pt>
                <c:pt idx="544">
                  <c:v>3</c:v>
                </c:pt>
                <c:pt idx="545">
                  <c:v>3</c:v>
                </c:pt>
                <c:pt idx="546">
                  <c:v>3</c:v>
                </c:pt>
                <c:pt idx="547">
                  <c:v>3</c:v>
                </c:pt>
                <c:pt idx="548">
                  <c:v>3</c:v>
                </c:pt>
                <c:pt idx="549">
                  <c:v>3</c:v>
                </c:pt>
                <c:pt idx="550">
                  <c:v>3</c:v>
                </c:pt>
                <c:pt idx="551">
                  <c:v>3</c:v>
                </c:pt>
                <c:pt idx="552">
                  <c:v>3</c:v>
                </c:pt>
                <c:pt idx="553">
                  <c:v>3</c:v>
                </c:pt>
                <c:pt idx="554">
                  <c:v>3</c:v>
                </c:pt>
                <c:pt idx="555">
                  <c:v>3</c:v>
                </c:pt>
                <c:pt idx="556">
                  <c:v>3</c:v>
                </c:pt>
                <c:pt idx="557">
                  <c:v>3</c:v>
                </c:pt>
                <c:pt idx="558">
                  <c:v>3</c:v>
                </c:pt>
                <c:pt idx="559">
                  <c:v>3</c:v>
                </c:pt>
                <c:pt idx="560">
                  <c:v>3</c:v>
                </c:pt>
                <c:pt idx="561">
                  <c:v>3</c:v>
                </c:pt>
                <c:pt idx="562">
                  <c:v>3</c:v>
                </c:pt>
                <c:pt idx="563">
                  <c:v>3</c:v>
                </c:pt>
                <c:pt idx="564">
                  <c:v>3</c:v>
                </c:pt>
                <c:pt idx="565">
                  <c:v>3</c:v>
                </c:pt>
                <c:pt idx="566">
                  <c:v>3</c:v>
                </c:pt>
                <c:pt idx="567">
                  <c:v>3</c:v>
                </c:pt>
                <c:pt idx="568">
                  <c:v>3</c:v>
                </c:pt>
                <c:pt idx="569">
                  <c:v>3</c:v>
                </c:pt>
                <c:pt idx="570">
                  <c:v>3</c:v>
                </c:pt>
                <c:pt idx="571">
                  <c:v>3</c:v>
                </c:pt>
                <c:pt idx="572">
                  <c:v>3</c:v>
                </c:pt>
                <c:pt idx="573">
                  <c:v>3</c:v>
                </c:pt>
                <c:pt idx="574">
                  <c:v>3</c:v>
                </c:pt>
                <c:pt idx="575">
                  <c:v>3</c:v>
                </c:pt>
                <c:pt idx="576">
                  <c:v>3</c:v>
                </c:pt>
                <c:pt idx="577">
                  <c:v>3</c:v>
                </c:pt>
                <c:pt idx="578">
                  <c:v>3</c:v>
                </c:pt>
                <c:pt idx="579">
                  <c:v>3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3</c:v>
                </c:pt>
                <c:pt idx="747">
                  <c:v>3</c:v>
                </c:pt>
                <c:pt idx="748">
                  <c:v>3</c:v>
                </c:pt>
                <c:pt idx="749">
                  <c:v>3</c:v>
                </c:pt>
                <c:pt idx="750">
                  <c:v>3</c:v>
                </c:pt>
                <c:pt idx="751">
                  <c:v>3</c:v>
                </c:pt>
                <c:pt idx="752">
                  <c:v>3</c:v>
                </c:pt>
                <c:pt idx="753">
                  <c:v>3</c:v>
                </c:pt>
                <c:pt idx="754">
                  <c:v>3</c:v>
                </c:pt>
                <c:pt idx="755">
                  <c:v>3</c:v>
                </c:pt>
                <c:pt idx="756">
                  <c:v>3</c:v>
                </c:pt>
                <c:pt idx="757">
                  <c:v>3</c:v>
                </c:pt>
                <c:pt idx="758">
                  <c:v>3</c:v>
                </c:pt>
                <c:pt idx="759">
                  <c:v>3</c:v>
                </c:pt>
                <c:pt idx="760">
                  <c:v>3</c:v>
                </c:pt>
                <c:pt idx="761">
                  <c:v>3</c:v>
                </c:pt>
                <c:pt idx="762">
                  <c:v>3</c:v>
                </c:pt>
                <c:pt idx="763">
                  <c:v>3</c:v>
                </c:pt>
                <c:pt idx="764">
                  <c:v>3</c:v>
                </c:pt>
                <c:pt idx="765">
                  <c:v>3</c:v>
                </c:pt>
                <c:pt idx="766">
                  <c:v>3</c:v>
                </c:pt>
                <c:pt idx="767">
                  <c:v>3</c:v>
                </c:pt>
                <c:pt idx="768">
                  <c:v>3</c:v>
                </c:pt>
                <c:pt idx="769">
                  <c:v>3</c:v>
                </c:pt>
                <c:pt idx="770">
                  <c:v>3</c:v>
                </c:pt>
                <c:pt idx="771">
                  <c:v>3</c:v>
                </c:pt>
                <c:pt idx="772">
                  <c:v>3</c:v>
                </c:pt>
                <c:pt idx="773">
                  <c:v>3</c:v>
                </c:pt>
                <c:pt idx="774">
                  <c:v>3</c:v>
                </c:pt>
                <c:pt idx="775">
                  <c:v>3</c:v>
                </c:pt>
                <c:pt idx="776">
                  <c:v>3</c:v>
                </c:pt>
                <c:pt idx="777">
                  <c:v>3</c:v>
                </c:pt>
                <c:pt idx="778">
                  <c:v>3</c:v>
                </c:pt>
                <c:pt idx="779">
                  <c:v>3</c:v>
                </c:pt>
                <c:pt idx="780">
                  <c:v>3</c:v>
                </c:pt>
                <c:pt idx="781">
                  <c:v>3</c:v>
                </c:pt>
                <c:pt idx="782">
                  <c:v>3</c:v>
                </c:pt>
                <c:pt idx="783">
                  <c:v>3</c:v>
                </c:pt>
                <c:pt idx="784">
                  <c:v>3</c:v>
                </c:pt>
                <c:pt idx="785">
                  <c:v>3</c:v>
                </c:pt>
                <c:pt idx="786">
                  <c:v>3</c:v>
                </c:pt>
                <c:pt idx="787">
                  <c:v>3</c:v>
                </c:pt>
                <c:pt idx="788">
                  <c:v>3</c:v>
                </c:pt>
                <c:pt idx="789">
                  <c:v>3</c:v>
                </c:pt>
                <c:pt idx="790">
                  <c:v>3</c:v>
                </c:pt>
                <c:pt idx="791">
                  <c:v>3</c:v>
                </c:pt>
                <c:pt idx="792">
                  <c:v>3</c:v>
                </c:pt>
                <c:pt idx="793">
                  <c:v>3</c:v>
                </c:pt>
                <c:pt idx="794">
                  <c:v>3</c:v>
                </c:pt>
                <c:pt idx="795">
                  <c:v>3</c:v>
                </c:pt>
                <c:pt idx="796">
                  <c:v>3</c:v>
                </c:pt>
                <c:pt idx="797">
                  <c:v>3</c:v>
                </c:pt>
                <c:pt idx="798">
                  <c:v>3</c:v>
                </c:pt>
                <c:pt idx="799">
                  <c:v>3</c:v>
                </c:pt>
                <c:pt idx="800">
                  <c:v>3</c:v>
                </c:pt>
                <c:pt idx="801">
                  <c:v>3</c:v>
                </c:pt>
                <c:pt idx="802">
                  <c:v>3</c:v>
                </c:pt>
                <c:pt idx="803">
                  <c:v>3</c:v>
                </c:pt>
                <c:pt idx="804">
                  <c:v>3</c:v>
                </c:pt>
                <c:pt idx="805">
                  <c:v>3</c:v>
                </c:pt>
                <c:pt idx="806">
                  <c:v>3</c:v>
                </c:pt>
                <c:pt idx="807">
                  <c:v>3</c:v>
                </c:pt>
                <c:pt idx="808">
                  <c:v>3</c:v>
                </c:pt>
                <c:pt idx="809">
                  <c:v>3</c:v>
                </c:pt>
                <c:pt idx="810">
                  <c:v>3</c:v>
                </c:pt>
                <c:pt idx="811">
                  <c:v>3</c:v>
                </c:pt>
                <c:pt idx="812">
                  <c:v>3</c:v>
                </c:pt>
                <c:pt idx="813">
                  <c:v>3</c:v>
                </c:pt>
                <c:pt idx="814">
                  <c:v>3</c:v>
                </c:pt>
                <c:pt idx="815">
                  <c:v>3</c:v>
                </c:pt>
                <c:pt idx="816">
                  <c:v>3</c:v>
                </c:pt>
                <c:pt idx="817">
                  <c:v>3</c:v>
                </c:pt>
                <c:pt idx="818">
                  <c:v>3</c:v>
                </c:pt>
                <c:pt idx="819">
                  <c:v>3</c:v>
                </c:pt>
                <c:pt idx="820">
                  <c:v>3</c:v>
                </c:pt>
                <c:pt idx="821">
                  <c:v>3</c:v>
                </c:pt>
                <c:pt idx="822">
                  <c:v>3</c:v>
                </c:pt>
                <c:pt idx="823">
                  <c:v>3</c:v>
                </c:pt>
                <c:pt idx="824">
                  <c:v>3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3</c:v>
                </c:pt>
                <c:pt idx="829">
                  <c:v>3</c:v>
                </c:pt>
                <c:pt idx="830">
                  <c:v>3</c:v>
                </c:pt>
                <c:pt idx="831">
                  <c:v>3</c:v>
                </c:pt>
                <c:pt idx="832">
                  <c:v>3</c:v>
                </c:pt>
                <c:pt idx="833">
                  <c:v>3</c:v>
                </c:pt>
                <c:pt idx="834">
                  <c:v>3</c:v>
                </c:pt>
                <c:pt idx="835">
                  <c:v>3</c:v>
                </c:pt>
                <c:pt idx="836">
                  <c:v>3</c:v>
                </c:pt>
                <c:pt idx="837">
                  <c:v>3</c:v>
                </c:pt>
                <c:pt idx="838">
                  <c:v>3</c:v>
                </c:pt>
                <c:pt idx="839">
                  <c:v>3</c:v>
                </c:pt>
                <c:pt idx="840">
                  <c:v>3</c:v>
                </c:pt>
                <c:pt idx="841">
                  <c:v>3</c:v>
                </c:pt>
                <c:pt idx="842">
                  <c:v>3</c:v>
                </c:pt>
                <c:pt idx="843">
                  <c:v>3</c:v>
                </c:pt>
                <c:pt idx="844">
                  <c:v>3</c:v>
                </c:pt>
                <c:pt idx="845">
                  <c:v>3</c:v>
                </c:pt>
                <c:pt idx="846">
                  <c:v>3</c:v>
                </c:pt>
                <c:pt idx="847">
                  <c:v>3</c:v>
                </c:pt>
                <c:pt idx="848">
                  <c:v>3</c:v>
                </c:pt>
                <c:pt idx="849">
                  <c:v>3</c:v>
                </c:pt>
                <c:pt idx="850">
                  <c:v>3</c:v>
                </c:pt>
                <c:pt idx="851">
                  <c:v>3</c:v>
                </c:pt>
                <c:pt idx="852">
                  <c:v>3</c:v>
                </c:pt>
                <c:pt idx="853">
                  <c:v>3</c:v>
                </c:pt>
                <c:pt idx="854">
                  <c:v>3</c:v>
                </c:pt>
                <c:pt idx="855">
                  <c:v>3</c:v>
                </c:pt>
                <c:pt idx="856">
                  <c:v>3</c:v>
                </c:pt>
                <c:pt idx="857">
                  <c:v>3</c:v>
                </c:pt>
                <c:pt idx="858">
                  <c:v>3</c:v>
                </c:pt>
                <c:pt idx="859">
                  <c:v>3</c:v>
                </c:pt>
                <c:pt idx="860">
                  <c:v>3</c:v>
                </c:pt>
                <c:pt idx="861">
                  <c:v>3</c:v>
                </c:pt>
                <c:pt idx="862">
                  <c:v>3</c:v>
                </c:pt>
                <c:pt idx="863">
                  <c:v>3</c:v>
                </c:pt>
                <c:pt idx="864">
                  <c:v>3</c:v>
                </c:pt>
                <c:pt idx="865">
                  <c:v>3</c:v>
                </c:pt>
                <c:pt idx="866">
                  <c:v>3</c:v>
                </c:pt>
                <c:pt idx="867">
                  <c:v>3</c:v>
                </c:pt>
                <c:pt idx="868">
                  <c:v>3</c:v>
                </c:pt>
                <c:pt idx="869">
                  <c:v>3</c:v>
                </c:pt>
                <c:pt idx="870">
                  <c:v>3</c:v>
                </c:pt>
                <c:pt idx="871">
                  <c:v>3</c:v>
                </c:pt>
                <c:pt idx="872">
                  <c:v>3</c:v>
                </c:pt>
                <c:pt idx="873">
                  <c:v>3</c:v>
                </c:pt>
                <c:pt idx="874">
                  <c:v>3</c:v>
                </c:pt>
                <c:pt idx="875">
                  <c:v>3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3</c:v>
                </c:pt>
                <c:pt idx="1041">
                  <c:v>3</c:v>
                </c:pt>
                <c:pt idx="1042">
                  <c:v>3</c:v>
                </c:pt>
                <c:pt idx="1043">
                  <c:v>3</c:v>
                </c:pt>
                <c:pt idx="1044">
                  <c:v>3</c:v>
                </c:pt>
                <c:pt idx="1045">
                  <c:v>3</c:v>
                </c:pt>
                <c:pt idx="1046">
                  <c:v>3</c:v>
                </c:pt>
                <c:pt idx="1047">
                  <c:v>3</c:v>
                </c:pt>
                <c:pt idx="1048">
                  <c:v>3</c:v>
                </c:pt>
                <c:pt idx="1049">
                  <c:v>3</c:v>
                </c:pt>
                <c:pt idx="1050">
                  <c:v>3</c:v>
                </c:pt>
                <c:pt idx="1051">
                  <c:v>3</c:v>
                </c:pt>
                <c:pt idx="1052">
                  <c:v>3</c:v>
                </c:pt>
                <c:pt idx="1053">
                  <c:v>3</c:v>
                </c:pt>
                <c:pt idx="1054">
                  <c:v>3</c:v>
                </c:pt>
                <c:pt idx="1055">
                  <c:v>3</c:v>
                </c:pt>
                <c:pt idx="1056">
                  <c:v>3</c:v>
                </c:pt>
                <c:pt idx="1057">
                  <c:v>3</c:v>
                </c:pt>
                <c:pt idx="1058">
                  <c:v>3</c:v>
                </c:pt>
                <c:pt idx="1059">
                  <c:v>3</c:v>
                </c:pt>
                <c:pt idx="1060">
                  <c:v>3</c:v>
                </c:pt>
                <c:pt idx="1061">
                  <c:v>3</c:v>
                </c:pt>
                <c:pt idx="1062">
                  <c:v>3</c:v>
                </c:pt>
                <c:pt idx="1063">
                  <c:v>3</c:v>
                </c:pt>
                <c:pt idx="1064">
                  <c:v>3</c:v>
                </c:pt>
                <c:pt idx="1065">
                  <c:v>3</c:v>
                </c:pt>
                <c:pt idx="1066">
                  <c:v>3</c:v>
                </c:pt>
                <c:pt idx="1067">
                  <c:v>3</c:v>
                </c:pt>
                <c:pt idx="1068">
                  <c:v>3</c:v>
                </c:pt>
                <c:pt idx="1069">
                  <c:v>3</c:v>
                </c:pt>
                <c:pt idx="1070">
                  <c:v>3</c:v>
                </c:pt>
                <c:pt idx="1071">
                  <c:v>3</c:v>
                </c:pt>
                <c:pt idx="1072">
                  <c:v>3</c:v>
                </c:pt>
                <c:pt idx="1073">
                  <c:v>3</c:v>
                </c:pt>
                <c:pt idx="1074">
                  <c:v>3</c:v>
                </c:pt>
                <c:pt idx="1075">
                  <c:v>3</c:v>
                </c:pt>
                <c:pt idx="1076">
                  <c:v>3</c:v>
                </c:pt>
                <c:pt idx="1077">
                  <c:v>3</c:v>
                </c:pt>
                <c:pt idx="1078">
                  <c:v>3</c:v>
                </c:pt>
                <c:pt idx="1079">
                  <c:v>3</c:v>
                </c:pt>
                <c:pt idx="1080">
                  <c:v>3</c:v>
                </c:pt>
                <c:pt idx="1081">
                  <c:v>3</c:v>
                </c:pt>
                <c:pt idx="1082">
                  <c:v>3</c:v>
                </c:pt>
                <c:pt idx="1083">
                  <c:v>3</c:v>
                </c:pt>
                <c:pt idx="1084">
                  <c:v>3</c:v>
                </c:pt>
                <c:pt idx="1085">
                  <c:v>3</c:v>
                </c:pt>
                <c:pt idx="1086">
                  <c:v>3</c:v>
                </c:pt>
                <c:pt idx="1087">
                  <c:v>3</c:v>
                </c:pt>
                <c:pt idx="1088">
                  <c:v>3</c:v>
                </c:pt>
                <c:pt idx="1089">
                  <c:v>3</c:v>
                </c:pt>
                <c:pt idx="1090">
                  <c:v>3</c:v>
                </c:pt>
                <c:pt idx="1091">
                  <c:v>3</c:v>
                </c:pt>
                <c:pt idx="1092">
                  <c:v>3</c:v>
                </c:pt>
                <c:pt idx="1093">
                  <c:v>3</c:v>
                </c:pt>
                <c:pt idx="1094">
                  <c:v>3</c:v>
                </c:pt>
                <c:pt idx="1095">
                  <c:v>3</c:v>
                </c:pt>
                <c:pt idx="1096">
                  <c:v>3</c:v>
                </c:pt>
                <c:pt idx="1097">
                  <c:v>3</c:v>
                </c:pt>
                <c:pt idx="1098">
                  <c:v>3</c:v>
                </c:pt>
                <c:pt idx="1099">
                  <c:v>3</c:v>
                </c:pt>
                <c:pt idx="1100">
                  <c:v>3</c:v>
                </c:pt>
                <c:pt idx="1101">
                  <c:v>3</c:v>
                </c:pt>
                <c:pt idx="1102">
                  <c:v>3</c:v>
                </c:pt>
                <c:pt idx="1103">
                  <c:v>3</c:v>
                </c:pt>
                <c:pt idx="1104">
                  <c:v>3</c:v>
                </c:pt>
                <c:pt idx="1105">
                  <c:v>3</c:v>
                </c:pt>
                <c:pt idx="1106">
                  <c:v>3</c:v>
                </c:pt>
                <c:pt idx="1107">
                  <c:v>3</c:v>
                </c:pt>
                <c:pt idx="1108">
                  <c:v>3</c:v>
                </c:pt>
                <c:pt idx="1109">
                  <c:v>3</c:v>
                </c:pt>
                <c:pt idx="1110">
                  <c:v>3</c:v>
                </c:pt>
                <c:pt idx="1111">
                  <c:v>3</c:v>
                </c:pt>
                <c:pt idx="1112">
                  <c:v>3</c:v>
                </c:pt>
                <c:pt idx="1113">
                  <c:v>3</c:v>
                </c:pt>
                <c:pt idx="1114">
                  <c:v>3</c:v>
                </c:pt>
                <c:pt idx="1115">
                  <c:v>3</c:v>
                </c:pt>
                <c:pt idx="1116">
                  <c:v>3</c:v>
                </c:pt>
                <c:pt idx="1117">
                  <c:v>3</c:v>
                </c:pt>
                <c:pt idx="1118">
                  <c:v>3</c:v>
                </c:pt>
                <c:pt idx="1119">
                  <c:v>3</c:v>
                </c:pt>
                <c:pt idx="1120">
                  <c:v>3</c:v>
                </c:pt>
                <c:pt idx="1121">
                  <c:v>3</c:v>
                </c:pt>
                <c:pt idx="1122">
                  <c:v>3</c:v>
                </c:pt>
                <c:pt idx="1123">
                  <c:v>3</c:v>
                </c:pt>
                <c:pt idx="1124">
                  <c:v>3</c:v>
                </c:pt>
                <c:pt idx="1125">
                  <c:v>3</c:v>
                </c:pt>
                <c:pt idx="1126">
                  <c:v>3</c:v>
                </c:pt>
                <c:pt idx="1127">
                  <c:v>3</c:v>
                </c:pt>
                <c:pt idx="1128">
                  <c:v>3</c:v>
                </c:pt>
                <c:pt idx="1129">
                  <c:v>3</c:v>
                </c:pt>
                <c:pt idx="1130">
                  <c:v>3</c:v>
                </c:pt>
                <c:pt idx="1131">
                  <c:v>3</c:v>
                </c:pt>
                <c:pt idx="1132">
                  <c:v>3</c:v>
                </c:pt>
                <c:pt idx="1133">
                  <c:v>3</c:v>
                </c:pt>
                <c:pt idx="1134">
                  <c:v>3</c:v>
                </c:pt>
                <c:pt idx="1135">
                  <c:v>3</c:v>
                </c:pt>
                <c:pt idx="1136">
                  <c:v>3</c:v>
                </c:pt>
                <c:pt idx="1137">
                  <c:v>3</c:v>
                </c:pt>
                <c:pt idx="1138">
                  <c:v>3</c:v>
                </c:pt>
                <c:pt idx="1139">
                  <c:v>3</c:v>
                </c:pt>
                <c:pt idx="1140">
                  <c:v>3</c:v>
                </c:pt>
                <c:pt idx="1141">
                  <c:v>3</c:v>
                </c:pt>
                <c:pt idx="1142">
                  <c:v>3</c:v>
                </c:pt>
                <c:pt idx="1143">
                  <c:v>3</c:v>
                </c:pt>
                <c:pt idx="1144">
                  <c:v>3</c:v>
                </c:pt>
                <c:pt idx="1145">
                  <c:v>3</c:v>
                </c:pt>
                <c:pt idx="1146">
                  <c:v>3</c:v>
                </c:pt>
                <c:pt idx="1147">
                  <c:v>3</c:v>
                </c:pt>
                <c:pt idx="1148">
                  <c:v>3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3</c:v>
                </c:pt>
                <c:pt idx="1358">
                  <c:v>3</c:v>
                </c:pt>
                <c:pt idx="1359">
                  <c:v>3</c:v>
                </c:pt>
                <c:pt idx="1360">
                  <c:v>3</c:v>
                </c:pt>
                <c:pt idx="1361">
                  <c:v>3</c:v>
                </c:pt>
                <c:pt idx="1362">
                  <c:v>3</c:v>
                </c:pt>
                <c:pt idx="1363">
                  <c:v>3</c:v>
                </c:pt>
                <c:pt idx="1364">
                  <c:v>3</c:v>
                </c:pt>
                <c:pt idx="1365">
                  <c:v>3</c:v>
                </c:pt>
                <c:pt idx="1366">
                  <c:v>3</c:v>
                </c:pt>
                <c:pt idx="1367">
                  <c:v>3</c:v>
                </c:pt>
                <c:pt idx="1368">
                  <c:v>3</c:v>
                </c:pt>
                <c:pt idx="1369">
                  <c:v>3</c:v>
                </c:pt>
                <c:pt idx="1370">
                  <c:v>3</c:v>
                </c:pt>
                <c:pt idx="1371">
                  <c:v>3</c:v>
                </c:pt>
                <c:pt idx="1372">
                  <c:v>3</c:v>
                </c:pt>
                <c:pt idx="1373">
                  <c:v>3</c:v>
                </c:pt>
                <c:pt idx="1374">
                  <c:v>3</c:v>
                </c:pt>
                <c:pt idx="1375">
                  <c:v>3</c:v>
                </c:pt>
                <c:pt idx="1376">
                  <c:v>3</c:v>
                </c:pt>
                <c:pt idx="1377">
                  <c:v>3</c:v>
                </c:pt>
                <c:pt idx="1378">
                  <c:v>3</c:v>
                </c:pt>
                <c:pt idx="1379">
                  <c:v>3</c:v>
                </c:pt>
                <c:pt idx="1380">
                  <c:v>3</c:v>
                </c:pt>
                <c:pt idx="1381">
                  <c:v>3</c:v>
                </c:pt>
                <c:pt idx="1382">
                  <c:v>3</c:v>
                </c:pt>
                <c:pt idx="1383">
                  <c:v>3</c:v>
                </c:pt>
                <c:pt idx="1384">
                  <c:v>3</c:v>
                </c:pt>
                <c:pt idx="1385">
                  <c:v>3</c:v>
                </c:pt>
                <c:pt idx="1386">
                  <c:v>3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3</c:v>
                </c:pt>
                <c:pt idx="1391">
                  <c:v>3</c:v>
                </c:pt>
                <c:pt idx="1392">
                  <c:v>3</c:v>
                </c:pt>
                <c:pt idx="1393">
                  <c:v>3</c:v>
                </c:pt>
                <c:pt idx="1394">
                  <c:v>3</c:v>
                </c:pt>
                <c:pt idx="1395">
                  <c:v>3</c:v>
                </c:pt>
                <c:pt idx="1396">
                  <c:v>3</c:v>
                </c:pt>
                <c:pt idx="1397">
                  <c:v>3</c:v>
                </c:pt>
                <c:pt idx="1398">
                  <c:v>3</c:v>
                </c:pt>
                <c:pt idx="1399">
                  <c:v>3</c:v>
                </c:pt>
                <c:pt idx="1400">
                  <c:v>3</c:v>
                </c:pt>
                <c:pt idx="1401">
                  <c:v>3</c:v>
                </c:pt>
                <c:pt idx="1402">
                  <c:v>3</c:v>
                </c:pt>
                <c:pt idx="1403">
                  <c:v>3</c:v>
                </c:pt>
                <c:pt idx="1404">
                  <c:v>3</c:v>
                </c:pt>
                <c:pt idx="1405">
                  <c:v>3</c:v>
                </c:pt>
                <c:pt idx="1406">
                  <c:v>3</c:v>
                </c:pt>
                <c:pt idx="1407">
                  <c:v>3</c:v>
                </c:pt>
                <c:pt idx="1408">
                  <c:v>3</c:v>
                </c:pt>
                <c:pt idx="1409">
                  <c:v>3</c:v>
                </c:pt>
                <c:pt idx="1410">
                  <c:v>3</c:v>
                </c:pt>
                <c:pt idx="1411">
                  <c:v>3</c:v>
                </c:pt>
                <c:pt idx="1412">
                  <c:v>3</c:v>
                </c:pt>
                <c:pt idx="1413">
                  <c:v>3</c:v>
                </c:pt>
                <c:pt idx="1414">
                  <c:v>3</c:v>
                </c:pt>
                <c:pt idx="1415">
                  <c:v>3</c:v>
                </c:pt>
                <c:pt idx="1416">
                  <c:v>3</c:v>
                </c:pt>
                <c:pt idx="1417">
                  <c:v>3</c:v>
                </c:pt>
                <c:pt idx="1418">
                  <c:v>3</c:v>
                </c:pt>
                <c:pt idx="1419">
                  <c:v>3</c:v>
                </c:pt>
                <c:pt idx="1420">
                  <c:v>3</c:v>
                </c:pt>
                <c:pt idx="1421">
                  <c:v>3</c:v>
                </c:pt>
                <c:pt idx="1422">
                  <c:v>3</c:v>
                </c:pt>
                <c:pt idx="1423">
                  <c:v>3</c:v>
                </c:pt>
                <c:pt idx="1424">
                  <c:v>3</c:v>
                </c:pt>
                <c:pt idx="1425">
                  <c:v>3</c:v>
                </c:pt>
                <c:pt idx="1426">
                  <c:v>3</c:v>
                </c:pt>
                <c:pt idx="1427">
                  <c:v>3</c:v>
                </c:pt>
                <c:pt idx="1428">
                  <c:v>3</c:v>
                </c:pt>
                <c:pt idx="1429">
                  <c:v>3</c:v>
                </c:pt>
                <c:pt idx="1430">
                  <c:v>3</c:v>
                </c:pt>
                <c:pt idx="1431">
                  <c:v>3</c:v>
                </c:pt>
                <c:pt idx="1432">
                  <c:v>3</c:v>
                </c:pt>
                <c:pt idx="1433">
                  <c:v>3</c:v>
                </c:pt>
                <c:pt idx="1434">
                  <c:v>3</c:v>
                </c:pt>
                <c:pt idx="1435">
                  <c:v>3</c:v>
                </c:pt>
                <c:pt idx="1436">
                  <c:v>3</c:v>
                </c:pt>
                <c:pt idx="1437">
                  <c:v>3</c:v>
                </c:pt>
                <c:pt idx="1438">
                  <c:v>3</c:v>
                </c:pt>
                <c:pt idx="1439">
                  <c:v>3</c:v>
                </c:pt>
                <c:pt idx="1440">
                  <c:v>3</c:v>
                </c:pt>
                <c:pt idx="1441">
                  <c:v>3</c:v>
                </c:pt>
                <c:pt idx="1442">
                  <c:v>3</c:v>
                </c:pt>
                <c:pt idx="1443">
                  <c:v>3</c:v>
                </c:pt>
                <c:pt idx="1444">
                  <c:v>3</c:v>
                </c:pt>
                <c:pt idx="1445">
                  <c:v>3</c:v>
                </c:pt>
                <c:pt idx="1446">
                  <c:v>3</c:v>
                </c:pt>
                <c:pt idx="1447">
                  <c:v>3</c:v>
                </c:pt>
                <c:pt idx="1448">
                  <c:v>3</c:v>
                </c:pt>
                <c:pt idx="1449">
                  <c:v>3</c:v>
                </c:pt>
                <c:pt idx="1450">
                  <c:v>3</c:v>
                </c:pt>
                <c:pt idx="1451">
                  <c:v>3</c:v>
                </c:pt>
                <c:pt idx="1452">
                  <c:v>3</c:v>
                </c:pt>
                <c:pt idx="1453">
                  <c:v>3</c:v>
                </c:pt>
                <c:pt idx="1454">
                  <c:v>3</c:v>
                </c:pt>
                <c:pt idx="1455">
                  <c:v>3</c:v>
                </c:pt>
                <c:pt idx="1456">
                  <c:v>3</c:v>
                </c:pt>
                <c:pt idx="1457">
                  <c:v>3</c:v>
                </c:pt>
                <c:pt idx="1458">
                  <c:v>3</c:v>
                </c:pt>
                <c:pt idx="1459">
                  <c:v>3</c:v>
                </c:pt>
                <c:pt idx="1460">
                  <c:v>3</c:v>
                </c:pt>
                <c:pt idx="1461">
                  <c:v>3</c:v>
                </c:pt>
                <c:pt idx="1462">
                  <c:v>3</c:v>
                </c:pt>
                <c:pt idx="1463">
                  <c:v>3</c:v>
                </c:pt>
                <c:pt idx="1464">
                  <c:v>3</c:v>
                </c:pt>
                <c:pt idx="1465">
                  <c:v>3</c:v>
                </c:pt>
                <c:pt idx="1466">
                  <c:v>3</c:v>
                </c:pt>
                <c:pt idx="1467">
                  <c:v>3</c:v>
                </c:pt>
                <c:pt idx="1468">
                  <c:v>3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3</c:v>
                </c:pt>
                <c:pt idx="1474">
                  <c:v>3</c:v>
                </c:pt>
                <c:pt idx="1475">
                  <c:v>3</c:v>
                </c:pt>
                <c:pt idx="1476">
                  <c:v>3</c:v>
                </c:pt>
                <c:pt idx="1477">
                  <c:v>3</c:v>
                </c:pt>
                <c:pt idx="1478">
                  <c:v>3</c:v>
                </c:pt>
                <c:pt idx="1479">
                  <c:v>3</c:v>
                </c:pt>
                <c:pt idx="1480">
                  <c:v>3</c:v>
                </c:pt>
                <c:pt idx="1481">
                  <c:v>3</c:v>
                </c:pt>
                <c:pt idx="1482">
                  <c:v>3</c:v>
                </c:pt>
                <c:pt idx="1483">
                  <c:v>3</c:v>
                </c:pt>
                <c:pt idx="1484">
                  <c:v>3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3</c:v>
                </c:pt>
                <c:pt idx="1489">
                  <c:v>3</c:v>
                </c:pt>
                <c:pt idx="1490">
                  <c:v>3</c:v>
                </c:pt>
                <c:pt idx="1491">
                  <c:v>3</c:v>
                </c:pt>
                <c:pt idx="1492">
                  <c:v>3</c:v>
                </c:pt>
                <c:pt idx="1493">
                  <c:v>3</c:v>
                </c:pt>
                <c:pt idx="1494">
                  <c:v>3</c:v>
                </c:pt>
                <c:pt idx="1495">
                  <c:v>3</c:v>
                </c:pt>
                <c:pt idx="1496">
                  <c:v>3</c:v>
                </c:pt>
                <c:pt idx="1497">
                  <c:v>3</c:v>
                </c:pt>
                <c:pt idx="1498">
                  <c:v>3</c:v>
                </c:pt>
                <c:pt idx="1499">
                  <c:v>3</c:v>
                </c:pt>
                <c:pt idx="1500">
                  <c:v>3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3</c:v>
                </c:pt>
                <c:pt idx="1715">
                  <c:v>3</c:v>
                </c:pt>
                <c:pt idx="1716">
                  <c:v>3</c:v>
                </c:pt>
                <c:pt idx="1717">
                  <c:v>3</c:v>
                </c:pt>
                <c:pt idx="1718">
                  <c:v>3</c:v>
                </c:pt>
                <c:pt idx="1719">
                  <c:v>3</c:v>
                </c:pt>
                <c:pt idx="1720">
                  <c:v>3</c:v>
                </c:pt>
                <c:pt idx="1721">
                  <c:v>3</c:v>
                </c:pt>
                <c:pt idx="1722">
                  <c:v>3</c:v>
                </c:pt>
                <c:pt idx="1723">
                  <c:v>3</c:v>
                </c:pt>
                <c:pt idx="1724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52C-4022-A836-8FDD2AA3F3B5}"/>
            </c:ext>
          </c:extLst>
        </c:ser>
        <c:ser>
          <c:idx val="12"/>
          <c:order val="12"/>
          <c:tx>
            <c:strRef>
              <c:f>'mix6'!$AY$1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'mix6'!$AY$2:$AY$1726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3</c:v>
                </c:pt>
                <c:pt idx="162">
                  <c:v>3</c:v>
                </c:pt>
                <c:pt idx="163">
                  <c:v>3</c:v>
                </c:pt>
                <c:pt idx="164">
                  <c:v>3</c:v>
                </c:pt>
                <c:pt idx="165">
                  <c:v>3</c:v>
                </c:pt>
                <c:pt idx="166">
                  <c:v>3</c:v>
                </c:pt>
                <c:pt idx="167">
                  <c:v>3</c:v>
                </c:pt>
                <c:pt idx="168">
                  <c:v>3</c:v>
                </c:pt>
                <c:pt idx="169">
                  <c:v>3</c:v>
                </c:pt>
                <c:pt idx="170">
                  <c:v>3</c:v>
                </c:pt>
                <c:pt idx="171">
                  <c:v>3</c:v>
                </c:pt>
                <c:pt idx="172">
                  <c:v>3</c:v>
                </c:pt>
                <c:pt idx="173">
                  <c:v>3</c:v>
                </c:pt>
                <c:pt idx="174">
                  <c:v>3</c:v>
                </c:pt>
                <c:pt idx="175">
                  <c:v>3</c:v>
                </c:pt>
                <c:pt idx="176">
                  <c:v>3</c:v>
                </c:pt>
                <c:pt idx="177">
                  <c:v>3</c:v>
                </c:pt>
                <c:pt idx="178">
                  <c:v>3</c:v>
                </c:pt>
                <c:pt idx="179">
                  <c:v>3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3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3</c:v>
                </c:pt>
                <c:pt idx="301">
                  <c:v>3</c:v>
                </c:pt>
                <c:pt idx="302">
                  <c:v>3</c:v>
                </c:pt>
                <c:pt idx="303">
                  <c:v>3</c:v>
                </c:pt>
                <c:pt idx="304">
                  <c:v>3</c:v>
                </c:pt>
                <c:pt idx="305">
                  <c:v>3</c:v>
                </c:pt>
                <c:pt idx="306">
                  <c:v>3</c:v>
                </c:pt>
                <c:pt idx="307">
                  <c:v>3</c:v>
                </c:pt>
                <c:pt idx="308">
                  <c:v>3</c:v>
                </c:pt>
                <c:pt idx="309">
                  <c:v>3</c:v>
                </c:pt>
                <c:pt idx="310">
                  <c:v>3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3</c:v>
                </c:pt>
                <c:pt idx="476">
                  <c:v>3</c:v>
                </c:pt>
                <c:pt idx="477">
                  <c:v>3</c:v>
                </c:pt>
                <c:pt idx="478">
                  <c:v>3</c:v>
                </c:pt>
                <c:pt idx="479">
                  <c:v>3</c:v>
                </c:pt>
                <c:pt idx="480">
                  <c:v>3</c:v>
                </c:pt>
                <c:pt idx="481">
                  <c:v>3</c:v>
                </c:pt>
                <c:pt idx="482">
                  <c:v>3</c:v>
                </c:pt>
                <c:pt idx="483">
                  <c:v>3</c:v>
                </c:pt>
                <c:pt idx="484">
                  <c:v>3</c:v>
                </c:pt>
                <c:pt idx="485">
                  <c:v>3</c:v>
                </c:pt>
                <c:pt idx="486">
                  <c:v>3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3</c:v>
                </c:pt>
                <c:pt idx="581">
                  <c:v>3</c:v>
                </c:pt>
                <c:pt idx="582">
                  <c:v>3</c:v>
                </c:pt>
                <c:pt idx="583">
                  <c:v>3</c:v>
                </c:pt>
                <c:pt idx="584">
                  <c:v>3</c:v>
                </c:pt>
                <c:pt idx="585">
                  <c:v>3</c:v>
                </c:pt>
                <c:pt idx="586">
                  <c:v>3</c:v>
                </c:pt>
                <c:pt idx="587">
                  <c:v>3</c:v>
                </c:pt>
                <c:pt idx="588">
                  <c:v>3</c:v>
                </c:pt>
                <c:pt idx="589">
                  <c:v>3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3</c:v>
                </c:pt>
                <c:pt idx="735">
                  <c:v>3</c:v>
                </c:pt>
                <c:pt idx="736">
                  <c:v>3</c:v>
                </c:pt>
                <c:pt idx="737">
                  <c:v>3</c:v>
                </c:pt>
                <c:pt idx="738">
                  <c:v>3</c:v>
                </c:pt>
                <c:pt idx="739">
                  <c:v>3</c:v>
                </c:pt>
                <c:pt idx="740">
                  <c:v>3</c:v>
                </c:pt>
                <c:pt idx="741">
                  <c:v>3</c:v>
                </c:pt>
                <c:pt idx="742">
                  <c:v>3</c:v>
                </c:pt>
                <c:pt idx="743">
                  <c:v>3</c:v>
                </c:pt>
                <c:pt idx="744">
                  <c:v>3</c:v>
                </c:pt>
                <c:pt idx="745">
                  <c:v>3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3</c:v>
                </c:pt>
                <c:pt idx="877">
                  <c:v>3</c:v>
                </c:pt>
                <c:pt idx="878">
                  <c:v>3</c:v>
                </c:pt>
                <c:pt idx="879">
                  <c:v>3</c:v>
                </c:pt>
                <c:pt idx="880">
                  <c:v>3</c:v>
                </c:pt>
                <c:pt idx="881">
                  <c:v>3</c:v>
                </c:pt>
                <c:pt idx="882">
                  <c:v>3</c:v>
                </c:pt>
                <c:pt idx="883">
                  <c:v>3</c:v>
                </c:pt>
                <c:pt idx="884">
                  <c:v>3</c:v>
                </c:pt>
                <c:pt idx="885">
                  <c:v>3</c:v>
                </c:pt>
                <c:pt idx="886">
                  <c:v>3</c:v>
                </c:pt>
                <c:pt idx="887">
                  <c:v>3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3</c:v>
                </c:pt>
                <c:pt idx="1011">
                  <c:v>3</c:v>
                </c:pt>
                <c:pt idx="1012">
                  <c:v>3</c:v>
                </c:pt>
                <c:pt idx="1013">
                  <c:v>3</c:v>
                </c:pt>
                <c:pt idx="1014">
                  <c:v>3</c:v>
                </c:pt>
                <c:pt idx="1015">
                  <c:v>3</c:v>
                </c:pt>
                <c:pt idx="1016">
                  <c:v>3</c:v>
                </c:pt>
                <c:pt idx="1017">
                  <c:v>3</c:v>
                </c:pt>
                <c:pt idx="1018">
                  <c:v>3</c:v>
                </c:pt>
                <c:pt idx="1019">
                  <c:v>3</c:v>
                </c:pt>
                <c:pt idx="1020">
                  <c:v>3</c:v>
                </c:pt>
                <c:pt idx="1021">
                  <c:v>3</c:v>
                </c:pt>
                <c:pt idx="1022">
                  <c:v>3</c:v>
                </c:pt>
                <c:pt idx="1023">
                  <c:v>3</c:v>
                </c:pt>
                <c:pt idx="1024">
                  <c:v>3</c:v>
                </c:pt>
                <c:pt idx="1025">
                  <c:v>3</c:v>
                </c:pt>
                <c:pt idx="1026">
                  <c:v>3</c:v>
                </c:pt>
                <c:pt idx="1027">
                  <c:v>3</c:v>
                </c:pt>
                <c:pt idx="1028">
                  <c:v>3</c:v>
                </c:pt>
                <c:pt idx="1029">
                  <c:v>3</c:v>
                </c:pt>
                <c:pt idx="1030">
                  <c:v>3</c:v>
                </c:pt>
                <c:pt idx="1031">
                  <c:v>3</c:v>
                </c:pt>
                <c:pt idx="1032">
                  <c:v>3</c:v>
                </c:pt>
                <c:pt idx="1033">
                  <c:v>3</c:v>
                </c:pt>
                <c:pt idx="1034">
                  <c:v>3</c:v>
                </c:pt>
                <c:pt idx="1035">
                  <c:v>3</c:v>
                </c:pt>
                <c:pt idx="1036">
                  <c:v>3</c:v>
                </c:pt>
                <c:pt idx="1037">
                  <c:v>3</c:v>
                </c:pt>
                <c:pt idx="1038">
                  <c:v>3</c:v>
                </c:pt>
                <c:pt idx="1039">
                  <c:v>3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3</c:v>
                </c:pt>
                <c:pt idx="1150">
                  <c:v>3</c:v>
                </c:pt>
                <c:pt idx="1151">
                  <c:v>3</c:v>
                </c:pt>
                <c:pt idx="1152">
                  <c:v>3</c:v>
                </c:pt>
                <c:pt idx="1153">
                  <c:v>3</c:v>
                </c:pt>
                <c:pt idx="1154">
                  <c:v>3</c:v>
                </c:pt>
                <c:pt idx="1155">
                  <c:v>3</c:v>
                </c:pt>
                <c:pt idx="1156">
                  <c:v>3</c:v>
                </c:pt>
                <c:pt idx="1157">
                  <c:v>3</c:v>
                </c:pt>
                <c:pt idx="1158">
                  <c:v>3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3</c:v>
                </c:pt>
                <c:pt idx="1345">
                  <c:v>3</c:v>
                </c:pt>
                <c:pt idx="1346">
                  <c:v>3</c:v>
                </c:pt>
                <c:pt idx="1347">
                  <c:v>3</c:v>
                </c:pt>
                <c:pt idx="1348">
                  <c:v>3</c:v>
                </c:pt>
                <c:pt idx="1349">
                  <c:v>3</c:v>
                </c:pt>
                <c:pt idx="1350">
                  <c:v>3</c:v>
                </c:pt>
                <c:pt idx="1351">
                  <c:v>3</c:v>
                </c:pt>
                <c:pt idx="1352">
                  <c:v>3</c:v>
                </c:pt>
                <c:pt idx="1353">
                  <c:v>3</c:v>
                </c:pt>
                <c:pt idx="1354">
                  <c:v>3</c:v>
                </c:pt>
                <c:pt idx="1355">
                  <c:v>3</c:v>
                </c:pt>
                <c:pt idx="1356">
                  <c:v>3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3</c:v>
                </c:pt>
                <c:pt idx="1502">
                  <c:v>3</c:v>
                </c:pt>
                <c:pt idx="1503">
                  <c:v>3</c:v>
                </c:pt>
                <c:pt idx="1504">
                  <c:v>3</c:v>
                </c:pt>
                <c:pt idx="1505">
                  <c:v>3</c:v>
                </c:pt>
                <c:pt idx="1506">
                  <c:v>3</c:v>
                </c:pt>
                <c:pt idx="1507">
                  <c:v>3</c:v>
                </c:pt>
                <c:pt idx="1508">
                  <c:v>3</c:v>
                </c:pt>
                <c:pt idx="1509">
                  <c:v>3</c:v>
                </c:pt>
                <c:pt idx="1510">
                  <c:v>3</c:v>
                </c:pt>
                <c:pt idx="1511">
                  <c:v>3</c:v>
                </c:pt>
                <c:pt idx="1512">
                  <c:v>3</c:v>
                </c:pt>
                <c:pt idx="1513">
                  <c:v>3</c:v>
                </c:pt>
                <c:pt idx="1514">
                  <c:v>3</c:v>
                </c:pt>
                <c:pt idx="1515">
                  <c:v>3</c:v>
                </c:pt>
                <c:pt idx="1516">
                  <c:v>3</c:v>
                </c:pt>
                <c:pt idx="1517">
                  <c:v>3</c:v>
                </c:pt>
                <c:pt idx="1518">
                  <c:v>3</c:v>
                </c:pt>
                <c:pt idx="1519">
                  <c:v>3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3</c:v>
                </c:pt>
                <c:pt idx="1524">
                  <c:v>3</c:v>
                </c:pt>
                <c:pt idx="1525">
                  <c:v>3</c:v>
                </c:pt>
                <c:pt idx="1526">
                  <c:v>3</c:v>
                </c:pt>
                <c:pt idx="1527">
                  <c:v>3</c:v>
                </c:pt>
                <c:pt idx="1528">
                  <c:v>3</c:v>
                </c:pt>
                <c:pt idx="1529">
                  <c:v>3</c:v>
                </c:pt>
                <c:pt idx="1530">
                  <c:v>3</c:v>
                </c:pt>
                <c:pt idx="1531">
                  <c:v>3</c:v>
                </c:pt>
                <c:pt idx="1532">
                  <c:v>3</c:v>
                </c:pt>
                <c:pt idx="1533">
                  <c:v>3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3</c:v>
                </c:pt>
                <c:pt idx="1699">
                  <c:v>3</c:v>
                </c:pt>
                <c:pt idx="1700">
                  <c:v>3</c:v>
                </c:pt>
                <c:pt idx="1701">
                  <c:v>3</c:v>
                </c:pt>
                <c:pt idx="1702">
                  <c:v>3</c:v>
                </c:pt>
                <c:pt idx="1703">
                  <c:v>3</c:v>
                </c:pt>
                <c:pt idx="1704">
                  <c:v>3</c:v>
                </c:pt>
                <c:pt idx="1705">
                  <c:v>3</c:v>
                </c:pt>
                <c:pt idx="1706">
                  <c:v>3</c:v>
                </c:pt>
                <c:pt idx="1707">
                  <c:v>3</c:v>
                </c:pt>
                <c:pt idx="1708">
                  <c:v>3</c:v>
                </c:pt>
                <c:pt idx="1709">
                  <c:v>3</c:v>
                </c:pt>
                <c:pt idx="1710">
                  <c:v>3</c:v>
                </c:pt>
                <c:pt idx="1711">
                  <c:v>3</c:v>
                </c:pt>
                <c:pt idx="1712">
                  <c:v>3</c:v>
                </c:pt>
                <c:pt idx="1713">
                  <c:v>3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52C-4022-A836-8FDD2AA3F3B5}"/>
            </c:ext>
          </c:extLst>
        </c:ser>
        <c:ser>
          <c:idx val="13"/>
          <c:order val="13"/>
          <c:tx>
            <c:strRef>
              <c:f>'mix6'!$AZ$1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'mix6'!$AZ$2:$AZ$1726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3</c:v>
                </c:pt>
                <c:pt idx="312">
                  <c:v>3</c:v>
                </c:pt>
                <c:pt idx="313">
                  <c:v>3</c:v>
                </c:pt>
                <c:pt idx="314">
                  <c:v>3</c:v>
                </c:pt>
                <c:pt idx="315">
                  <c:v>3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3</c:v>
                </c:pt>
                <c:pt idx="325">
                  <c:v>3</c:v>
                </c:pt>
                <c:pt idx="326">
                  <c:v>3</c:v>
                </c:pt>
                <c:pt idx="327">
                  <c:v>3</c:v>
                </c:pt>
                <c:pt idx="328">
                  <c:v>3</c:v>
                </c:pt>
                <c:pt idx="329">
                  <c:v>3</c:v>
                </c:pt>
                <c:pt idx="330">
                  <c:v>3</c:v>
                </c:pt>
                <c:pt idx="331">
                  <c:v>3</c:v>
                </c:pt>
                <c:pt idx="332">
                  <c:v>3</c:v>
                </c:pt>
                <c:pt idx="333">
                  <c:v>3</c:v>
                </c:pt>
                <c:pt idx="334">
                  <c:v>3</c:v>
                </c:pt>
                <c:pt idx="335">
                  <c:v>3</c:v>
                </c:pt>
                <c:pt idx="336">
                  <c:v>3</c:v>
                </c:pt>
                <c:pt idx="337">
                  <c:v>3</c:v>
                </c:pt>
                <c:pt idx="338">
                  <c:v>3</c:v>
                </c:pt>
                <c:pt idx="339">
                  <c:v>3</c:v>
                </c:pt>
                <c:pt idx="340">
                  <c:v>3</c:v>
                </c:pt>
                <c:pt idx="341">
                  <c:v>3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</c:v>
                </c:pt>
                <c:pt idx="354">
                  <c:v>3</c:v>
                </c:pt>
                <c:pt idx="355">
                  <c:v>3</c:v>
                </c:pt>
                <c:pt idx="356">
                  <c:v>3</c:v>
                </c:pt>
                <c:pt idx="357">
                  <c:v>3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3</c:v>
                </c:pt>
                <c:pt idx="362">
                  <c:v>3</c:v>
                </c:pt>
                <c:pt idx="363">
                  <c:v>3</c:v>
                </c:pt>
                <c:pt idx="364">
                  <c:v>3</c:v>
                </c:pt>
                <c:pt idx="365">
                  <c:v>3</c:v>
                </c:pt>
                <c:pt idx="366">
                  <c:v>3</c:v>
                </c:pt>
                <c:pt idx="367">
                  <c:v>3</c:v>
                </c:pt>
                <c:pt idx="368">
                  <c:v>3</c:v>
                </c:pt>
                <c:pt idx="369">
                  <c:v>3</c:v>
                </c:pt>
                <c:pt idx="370">
                  <c:v>3</c:v>
                </c:pt>
                <c:pt idx="371">
                  <c:v>3</c:v>
                </c:pt>
                <c:pt idx="372">
                  <c:v>3</c:v>
                </c:pt>
                <c:pt idx="373">
                  <c:v>3</c:v>
                </c:pt>
                <c:pt idx="374">
                  <c:v>3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3</c:v>
                </c:pt>
                <c:pt idx="379">
                  <c:v>3</c:v>
                </c:pt>
                <c:pt idx="380">
                  <c:v>3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3</c:v>
                </c:pt>
                <c:pt idx="385">
                  <c:v>3</c:v>
                </c:pt>
                <c:pt idx="386">
                  <c:v>3</c:v>
                </c:pt>
                <c:pt idx="387">
                  <c:v>3</c:v>
                </c:pt>
                <c:pt idx="388">
                  <c:v>3</c:v>
                </c:pt>
                <c:pt idx="389">
                  <c:v>3</c:v>
                </c:pt>
                <c:pt idx="390">
                  <c:v>3</c:v>
                </c:pt>
                <c:pt idx="391">
                  <c:v>3</c:v>
                </c:pt>
                <c:pt idx="392">
                  <c:v>3</c:v>
                </c:pt>
                <c:pt idx="393">
                  <c:v>3</c:v>
                </c:pt>
                <c:pt idx="394">
                  <c:v>3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3</c:v>
                </c:pt>
                <c:pt idx="399">
                  <c:v>3</c:v>
                </c:pt>
                <c:pt idx="400">
                  <c:v>3</c:v>
                </c:pt>
                <c:pt idx="401">
                  <c:v>3</c:v>
                </c:pt>
                <c:pt idx="402">
                  <c:v>3</c:v>
                </c:pt>
                <c:pt idx="403">
                  <c:v>3</c:v>
                </c:pt>
                <c:pt idx="404">
                  <c:v>3</c:v>
                </c:pt>
                <c:pt idx="405">
                  <c:v>3</c:v>
                </c:pt>
                <c:pt idx="406">
                  <c:v>3</c:v>
                </c:pt>
                <c:pt idx="407">
                  <c:v>3</c:v>
                </c:pt>
                <c:pt idx="408">
                  <c:v>3</c:v>
                </c:pt>
                <c:pt idx="409">
                  <c:v>3</c:v>
                </c:pt>
                <c:pt idx="410">
                  <c:v>3</c:v>
                </c:pt>
                <c:pt idx="411">
                  <c:v>3</c:v>
                </c:pt>
                <c:pt idx="412">
                  <c:v>3</c:v>
                </c:pt>
                <c:pt idx="413">
                  <c:v>3</c:v>
                </c:pt>
                <c:pt idx="414">
                  <c:v>3</c:v>
                </c:pt>
                <c:pt idx="415">
                  <c:v>3</c:v>
                </c:pt>
                <c:pt idx="416">
                  <c:v>3</c:v>
                </c:pt>
                <c:pt idx="417">
                  <c:v>3</c:v>
                </c:pt>
                <c:pt idx="418">
                  <c:v>3</c:v>
                </c:pt>
                <c:pt idx="419">
                  <c:v>3</c:v>
                </c:pt>
                <c:pt idx="420">
                  <c:v>3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3</c:v>
                </c:pt>
                <c:pt idx="425">
                  <c:v>3</c:v>
                </c:pt>
                <c:pt idx="426">
                  <c:v>3</c:v>
                </c:pt>
                <c:pt idx="427">
                  <c:v>3</c:v>
                </c:pt>
                <c:pt idx="428">
                  <c:v>3</c:v>
                </c:pt>
                <c:pt idx="429">
                  <c:v>3</c:v>
                </c:pt>
                <c:pt idx="430">
                  <c:v>3</c:v>
                </c:pt>
                <c:pt idx="431">
                  <c:v>3</c:v>
                </c:pt>
                <c:pt idx="432">
                  <c:v>3</c:v>
                </c:pt>
                <c:pt idx="433">
                  <c:v>3</c:v>
                </c:pt>
                <c:pt idx="434">
                  <c:v>3</c:v>
                </c:pt>
                <c:pt idx="435">
                  <c:v>3</c:v>
                </c:pt>
                <c:pt idx="436">
                  <c:v>3</c:v>
                </c:pt>
                <c:pt idx="437">
                  <c:v>3</c:v>
                </c:pt>
                <c:pt idx="438">
                  <c:v>3</c:v>
                </c:pt>
                <c:pt idx="439">
                  <c:v>3</c:v>
                </c:pt>
                <c:pt idx="440">
                  <c:v>3</c:v>
                </c:pt>
                <c:pt idx="441">
                  <c:v>3</c:v>
                </c:pt>
                <c:pt idx="442">
                  <c:v>3</c:v>
                </c:pt>
                <c:pt idx="443">
                  <c:v>3</c:v>
                </c:pt>
                <c:pt idx="444">
                  <c:v>3</c:v>
                </c:pt>
                <c:pt idx="445">
                  <c:v>3</c:v>
                </c:pt>
                <c:pt idx="446">
                  <c:v>3</c:v>
                </c:pt>
                <c:pt idx="447">
                  <c:v>3</c:v>
                </c:pt>
                <c:pt idx="448">
                  <c:v>3</c:v>
                </c:pt>
                <c:pt idx="449">
                  <c:v>3</c:v>
                </c:pt>
                <c:pt idx="450">
                  <c:v>3</c:v>
                </c:pt>
                <c:pt idx="451">
                  <c:v>3</c:v>
                </c:pt>
                <c:pt idx="452">
                  <c:v>3</c:v>
                </c:pt>
                <c:pt idx="453">
                  <c:v>3</c:v>
                </c:pt>
                <c:pt idx="454">
                  <c:v>3</c:v>
                </c:pt>
                <c:pt idx="455">
                  <c:v>3</c:v>
                </c:pt>
                <c:pt idx="456">
                  <c:v>3</c:v>
                </c:pt>
                <c:pt idx="457">
                  <c:v>3</c:v>
                </c:pt>
                <c:pt idx="458">
                  <c:v>3</c:v>
                </c:pt>
                <c:pt idx="459">
                  <c:v>3</c:v>
                </c:pt>
                <c:pt idx="460">
                  <c:v>3</c:v>
                </c:pt>
                <c:pt idx="461">
                  <c:v>3</c:v>
                </c:pt>
                <c:pt idx="462">
                  <c:v>3</c:v>
                </c:pt>
                <c:pt idx="463">
                  <c:v>3</c:v>
                </c:pt>
                <c:pt idx="464">
                  <c:v>3</c:v>
                </c:pt>
                <c:pt idx="465">
                  <c:v>3</c:v>
                </c:pt>
                <c:pt idx="466">
                  <c:v>3</c:v>
                </c:pt>
                <c:pt idx="467">
                  <c:v>3</c:v>
                </c:pt>
                <c:pt idx="468">
                  <c:v>3</c:v>
                </c:pt>
                <c:pt idx="469">
                  <c:v>3</c:v>
                </c:pt>
                <c:pt idx="470">
                  <c:v>3</c:v>
                </c:pt>
                <c:pt idx="471">
                  <c:v>3</c:v>
                </c:pt>
                <c:pt idx="472">
                  <c:v>3</c:v>
                </c:pt>
                <c:pt idx="473">
                  <c:v>3</c:v>
                </c:pt>
                <c:pt idx="474">
                  <c:v>3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3</c:v>
                </c:pt>
                <c:pt idx="1160">
                  <c:v>3</c:v>
                </c:pt>
                <c:pt idx="1161">
                  <c:v>3</c:v>
                </c:pt>
                <c:pt idx="1162">
                  <c:v>3</c:v>
                </c:pt>
                <c:pt idx="1163">
                  <c:v>3</c:v>
                </c:pt>
                <c:pt idx="1164">
                  <c:v>3</c:v>
                </c:pt>
                <c:pt idx="1165">
                  <c:v>3</c:v>
                </c:pt>
                <c:pt idx="1166">
                  <c:v>3</c:v>
                </c:pt>
                <c:pt idx="1167">
                  <c:v>3</c:v>
                </c:pt>
                <c:pt idx="1168">
                  <c:v>3</c:v>
                </c:pt>
                <c:pt idx="1169">
                  <c:v>3</c:v>
                </c:pt>
                <c:pt idx="1170">
                  <c:v>3</c:v>
                </c:pt>
                <c:pt idx="1171">
                  <c:v>3</c:v>
                </c:pt>
                <c:pt idx="1172">
                  <c:v>3</c:v>
                </c:pt>
                <c:pt idx="1173">
                  <c:v>3</c:v>
                </c:pt>
                <c:pt idx="1174">
                  <c:v>3</c:v>
                </c:pt>
                <c:pt idx="1175">
                  <c:v>3</c:v>
                </c:pt>
                <c:pt idx="1176">
                  <c:v>3</c:v>
                </c:pt>
                <c:pt idx="1177">
                  <c:v>3</c:v>
                </c:pt>
                <c:pt idx="1178">
                  <c:v>3</c:v>
                </c:pt>
                <c:pt idx="1179">
                  <c:v>3</c:v>
                </c:pt>
                <c:pt idx="1180">
                  <c:v>3</c:v>
                </c:pt>
                <c:pt idx="1181">
                  <c:v>3</c:v>
                </c:pt>
                <c:pt idx="1182">
                  <c:v>3</c:v>
                </c:pt>
                <c:pt idx="1183">
                  <c:v>3</c:v>
                </c:pt>
                <c:pt idx="1184">
                  <c:v>3</c:v>
                </c:pt>
                <c:pt idx="1185">
                  <c:v>3</c:v>
                </c:pt>
                <c:pt idx="1186">
                  <c:v>3</c:v>
                </c:pt>
                <c:pt idx="1187">
                  <c:v>3</c:v>
                </c:pt>
                <c:pt idx="1188">
                  <c:v>3</c:v>
                </c:pt>
                <c:pt idx="1189">
                  <c:v>3</c:v>
                </c:pt>
                <c:pt idx="1190">
                  <c:v>3</c:v>
                </c:pt>
                <c:pt idx="1191">
                  <c:v>3</c:v>
                </c:pt>
                <c:pt idx="1192">
                  <c:v>3</c:v>
                </c:pt>
                <c:pt idx="1193">
                  <c:v>3</c:v>
                </c:pt>
                <c:pt idx="1194">
                  <c:v>3</c:v>
                </c:pt>
                <c:pt idx="1195">
                  <c:v>3</c:v>
                </c:pt>
                <c:pt idx="1196">
                  <c:v>3</c:v>
                </c:pt>
                <c:pt idx="1197">
                  <c:v>3</c:v>
                </c:pt>
                <c:pt idx="1198">
                  <c:v>3</c:v>
                </c:pt>
                <c:pt idx="1199">
                  <c:v>3</c:v>
                </c:pt>
                <c:pt idx="1200">
                  <c:v>3</c:v>
                </c:pt>
                <c:pt idx="1201">
                  <c:v>3</c:v>
                </c:pt>
                <c:pt idx="1202">
                  <c:v>3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3</c:v>
                </c:pt>
                <c:pt idx="1208">
                  <c:v>3</c:v>
                </c:pt>
                <c:pt idx="1209">
                  <c:v>3</c:v>
                </c:pt>
                <c:pt idx="1210">
                  <c:v>3</c:v>
                </c:pt>
                <c:pt idx="1211">
                  <c:v>3</c:v>
                </c:pt>
                <c:pt idx="1212">
                  <c:v>3</c:v>
                </c:pt>
                <c:pt idx="1213">
                  <c:v>3</c:v>
                </c:pt>
                <c:pt idx="1214">
                  <c:v>3</c:v>
                </c:pt>
                <c:pt idx="1215">
                  <c:v>3</c:v>
                </c:pt>
                <c:pt idx="1216">
                  <c:v>3</c:v>
                </c:pt>
                <c:pt idx="1217">
                  <c:v>3</c:v>
                </c:pt>
                <c:pt idx="1218">
                  <c:v>3</c:v>
                </c:pt>
                <c:pt idx="1219">
                  <c:v>3</c:v>
                </c:pt>
                <c:pt idx="1220">
                  <c:v>3</c:v>
                </c:pt>
                <c:pt idx="1221">
                  <c:v>3</c:v>
                </c:pt>
                <c:pt idx="1222">
                  <c:v>3</c:v>
                </c:pt>
                <c:pt idx="1223">
                  <c:v>3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3</c:v>
                </c:pt>
                <c:pt idx="1234">
                  <c:v>3</c:v>
                </c:pt>
                <c:pt idx="1235">
                  <c:v>3</c:v>
                </c:pt>
                <c:pt idx="1236">
                  <c:v>3</c:v>
                </c:pt>
                <c:pt idx="1237">
                  <c:v>3</c:v>
                </c:pt>
                <c:pt idx="1238">
                  <c:v>3</c:v>
                </c:pt>
                <c:pt idx="1239">
                  <c:v>3</c:v>
                </c:pt>
                <c:pt idx="1240">
                  <c:v>3</c:v>
                </c:pt>
                <c:pt idx="1241">
                  <c:v>3</c:v>
                </c:pt>
                <c:pt idx="1242">
                  <c:v>3</c:v>
                </c:pt>
                <c:pt idx="1243">
                  <c:v>3</c:v>
                </c:pt>
                <c:pt idx="1244">
                  <c:v>3</c:v>
                </c:pt>
                <c:pt idx="1245">
                  <c:v>3</c:v>
                </c:pt>
                <c:pt idx="1246">
                  <c:v>3</c:v>
                </c:pt>
                <c:pt idx="1247">
                  <c:v>3</c:v>
                </c:pt>
                <c:pt idx="1248">
                  <c:v>3</c:v>
                </c:pt>
                <c:pt idx="1249">
                  <c:v>3</c:v>
                </c:pt>
                <c:pt idx="1250">
                  <c:v>3</c:v>
                </c:pt>
                <c:pt idx="1251">
                  <c:v>3</c:v>
                </c:pt>
                <c:pt idx="1252">
                  <c:v>3</c:v>
                </c:pt>
                <c:pt idx="1253">
                  <c:v>3</c:v>
                </c:pt>
                <c:pt idx="1254">
                  <c:v>3</c:v>
                </c:pt>
                <c:pt idx="1255">
                  <c:v>3</c:v>
                </c:pt>
                <c:pt idx="1256">
                  <c:v>3</c:v>
                </c:pt>
                <c:pt idx="1257">
                  <c:v>3</c:v>
                </c:pt>
                <c:pt idx="1258">
                  <c:v>3</c:v>
                </c:pt>
                <c:pt idx="1259">
                  <c:v>3</c:v>
                </c:pt>
                <c:pt idx="1260">
                  <c:v>3</c:v>
                </c:pt>
                <c:pt idx="1261">
                  <c:v>3</c:v>
                </c:pt>
                <c:pt idx="1262">
                  <c:v>3</c:v>
                </c:pt>
                <c:pt idx="1263">
                  <c:v>3</c:v>
                </c:pt>
                <c:pt idx="1264">
                  <c:v>3</c:v>
                </c:pt>
                <c:pt idx="1265">
                  <c:v>3</c:v>
                </c:pt>
                <c:pt idx="1266">
                  <c:v>3</c:v>
                </c:pt>
                <c:pt idx="1267">
                  <c:v>3</c:v>
                </c:pt>
                <c:pt idx="1268">
                  <c:v>3</c:v>
                </c:pt>
                <c:pt idx="1269">
                  <c:v>3</c:v>
                </c:pt>
                <c:pt idx="1270">
                  <c:v>3</c:v>
                </c:pt>
                <c:pt idx="1271">
                  <c:v>3</c:v>
                </c:pt>
                <c:pt idx="1272">
                  <c:v>3</c:v>
                </c:pt>
                <c:pt idx="1273">
                  <c:v>3</c:v>
                </c:pt>
                <c:pt idx="1274">
                  <c:v>3</c:v>
                </c:pt>
                <c:pt idx="1275">
                  <c:v>3</c:v>
                </c:pt>
                <c:pt idx="1276">
                  <c:v>3</c:v>
                </c:pt>
                <c:pt idx="1277">
                  <c:v>3</c:v>
                </c:pt>
                <c:pt idx="1278">
                  <c:v>3</c:v>
                </c:pt>
                <c:pt idx="1279">
                  <c:v>3</c:v>
                </c:pt>
                <c:pt idx="1280">
                  <c:v>3</c:v>
                </c:pt>
                <c:pt idx="1281">
                  <c:v>3</c:v>
                </c:pt>
                <c:pt idx="1282">
                  <c:v>3</c:v>
                </c:pt>
                <c:pt idx="1283">
                  <c:v>3</c:v>
                </c:pt>
                <c:pt idx="1284">
                  <c:v>3</c:v>
                </c:pt>
                <c:pt idx="1285">
                  <c:v>3</c:v>
                </c:pt>
                <c:pt idx="1286">
                  <c:v>3</c:v>
                </c:pt>
                <c:pt idx="1287">
                  <c:v>3</c:v>
                </c:pt>
                <c:pt idx="1288">
                  <c:v>3</c:v>
                </c:pt>
                <c:pt idx="1289">
                  <c:v>3</c:v>
                </c:pt>
                <c:pt idx="1290">
                  <c:v>3</c:v>
                </c:pt>
                <c:pt idx="1291">
                  <c:v>3</c:v>
                </c:pt>
                <c:pt idx="1292">
                  <c:v>3</c:v>
                </c:pt>
                <c:pt idx="1293">
                  <c:v>3</c:v>
                </c:pt>
                <c:pt idx="1294">
                  <c:v>3</c:v>
                </c:pt>
                <c:pt idx="1295">
                  <c:v>3</c:v>
                </c:pt>
                <c:pt idx="1296">
                  <c:v>3</c:v>
                </c:pt>
                <c:pt idx="1297">
                  <c:v>3</c:v>
                </c:pt>
                <c:pt idx="1298">
                  <c:v>3</c:v>
                </c:pt>
                <c:pt idx="1299">
                  <c:v>3</c:v>
                </c:pt>
                <c:pt idx="1300">
                  <c:v>3</c:v>
                </c:pt>
                <c:pt idx="1301">
                  <c:v>3</c:v>
                </c:pt>
                <c:pt idx="1302">
                  <c:v>3</c:v>
                </c:pt>
                <c:pt idx="1303">
                  <c:v>3</c:v>
                </c:pt>
                <c:pt idx="1304">
                  <c:v>3</c:v>
                </c:pt>
                <c:pt idx="1305">
                  <c:v>3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3</c:v>
                </c:pt>
                <c:pt idx="1310">
                  <c:v>3</c:v>
                </c:pt>
                <c:pt idx="1311">
                  <c:v>3</c:v>
                </c:pt>
                <c:pt idx="1312">
                  <c:v>3</c:v>
                </c:pt>
                <c:pt idx="1313">
                  <c:v>3</c:v>
                </c:pt>
                <c:pt idx="1314">
                  <c:v>3</c:v>
                </c:pt>
                <c:pt idx="1315">
                  <c:v>3</c:v>
                </c:pt>
                <c:pt idx="1316">
                  <c:v>3</c:v>
                </c:pt>
                <c:pt idx="1317">
                  <c:v>3</c:v>
                </c:pt>
                <c:pt idx="1318">
                  <c:v>3</c:v>
                </c:pt>
                <c:pt idx="1319">
                  <c:v>3</c:v>
                </c:pt>
                <c:pt idx="1320">
                  <c:v>3</c:v>
                </c:pt>
                <c:pt idx="1321">
                  <c:v>3</c:v>
                </c:pt>
                <c:pt idx="1322">
                  <c:v>3</c:v>
                </c:pt>
                <c:pt idx="1323">
                  <c:v>3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3</c:v>
                </c:pt>
                <c:pt idx="1328">
                  <c:v>3</c:v>
                </c:pt>
                <c:pt idx="1329">
                  <c:v>3</c:v>
                </c:pt>
                <c:pt idx="1330">
                  <c:v>3</c:v>
                </c:pt>
                <c:pt idx="1331">
                  <c:v>3</c:v>
                </c:pt>
                <c:pt idx="1332">
                  <c:v>3</c:v>
                </c:pt>
                <c:pt idx="1333">
                  <c:v>3</c:v>
                </c:pt>
                <c:pt idx="1334">
                  <c:v>3</c:v>
                </c:pt>
                <c:pt idx="1335">
                  <c:v>3</c:v>
                </c:pt>
                <c:pt idx="1336">
                  <c:v>3</c:v>
                </c:pt>
                <c:pt idx="1337">
                  <c:v>3</c:v>
                </c:pt>
                <c:pt idx="1338">
                  <c:v>3</c:v>
                </c:pt>
                <c:pt idx="1339">
                  <c:v>3</c:v>
                </c:pt>
                <c:pt idx="1340">
                  <c:v>3</c:v>
                </c:pt>
                <c:pt idx="1341">
                  <c:v>3</c:v>
                </c:pt>
                <c:pt idx="1342">
                  <c:v>3</c:v>
                </c:pt>
                <c:pt idx="1343">
                  <c:v>3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52C-4022-A836-8FDD2AA3F3B5}"/>
            </c:ext>
          </c:extLst>
        </c:ser>
        <c:ser>
          <c:idx val="14"/>
          <c:order val="14"/>
          <c:tx>
            <c:strRef>
              <c:f>'mix6'!$BA$1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'mix6'!$BA$2:$BA$1726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3</c:v>
                </c:pt>
                <c:pt idx="889">
                  <c:v>3</c:v>
                </c:pt>
                <c:pt idx="890">
                  <c:v>3</c:v>
                </c:pt>
                <c:pt idx="891">
                  <c:v>3</c:v>
                </c:pt>
                <c:pt idx="892">
                  <c:v>3</c:v>
                </c:pt>
                <c:pt idx="893">
                  <c:v>3</c:v>
                </c:pt>
                <c:pt idx="894">
                  <c:v>3</c:v>
                </c:pt>
                <c:pt idx="895">
                  <c:v>3</c:v>
                </c:pt>
                <c:pt idx="896">
                  <c:v>3</c:v>
                </c:pt>
                <c:pt idx="897">
                  <c:v>3</c:v>
                </c:pt>
                <c:pt idx="898">
                  <c:v>3</c:v>
                </c:pt>
                <c:pt idx="899">
                  <c:v>3</c:v>
                </c:pt>
                <c:pt idx="900">
                  <c:v>3</c:v>
                </c:pt>
                <c:pt idx="901">
                  <c:v>3</c:v>
                </c:pt>
                <c:pt idx="902">
                  <c:v>3</c:v>
                </c:pt>
                <c:pt idx="903">
                  <c:v>3</c:v>
                </c:pt>
                <c:pt idx="904">
                  <c:v>3</c:v>
                </c:pt>
                <c:pt idx="905">
                  <c:v>3</c:v>
                </c:pt>
                <c:pt idx="906">
                  <c:v>3</c:v>
                </c:pt>
                <c:pt idx="907">
                  <c:v>3</c:v>
                </c:pt>
                <c:pt idx="908">
                  <c:v>3</c:v>
                </c:pt>
                <c:pt idx="909">
                  <c:v>3</c:v>
                </c:pt>
                <c:pt idx="910">
                  <c:v>3</c:v>
                </c:pt>
                <c:pt idx="911">
                  <c:v>3</c:v>
                </c:pt>
                <c:pt idx="912">
                  <c:v>3</c:v>
                </c:pt>
                <c:pt idx="913">
                  <c:v>3</c:v>
                </c:pt>
                <c:pt idx="914">
                  <c:v>3</c:v>
                </c:pt>
                <c:pt idx="915">
                  <c:v>3</c:v>
                </c:pt>
                <c:pt idx="916">
                  <c:v>3</c:v>
                </c:pt>
                <c:pt idx="917">
                  <c:v>3</c:v>
                </c:pt>
                <c:pt idx="918">
                  <c:v>3</c:v>
                </c:pt>
                <c:pt idx="919">
                  <c:v>3</c:v>
                </c:pt>
                <c:pt idx="920">
                  <c:v>3</c:v>
                </c:pt>
                <c:pt idx="921">
                  <c:v>3</c:v>
                </c:pt>
                <c:pt idx="922">
                  <c:v>3</c:v>
                </c:pt>
                <c:pt idx="923">
                  <c:v>3</c:v>
                </c:pt>
                <c:pt idx="924">
                  <c:v>3</c:v>
                </c:pt>
                <c:pt idx="925">
                  <c:v>3</c:v>
                </c:pt>
                <c:pt idx="926">
                  <c:v>3</c:v>
                </c:pt>
                <c:pt idx="927">
                  <c:v>3</c:v>
                </c:pt>
                <c:pt idx="928">
                  <c:v>3</c:v>
                </c:pt>
                <c:pt idx="929">
                  <c:v>3</c:v>
                </c:pt>
                <c:pt idx="930">
                  <c:v>3</c:v>
                </c:pt>
                <c:pt idx="931">
                  <c:v>3</c:v>
                </c:pt>
                <c:pt idx="932">
                  <c:v>3</c:v>
                </c:pt>
                <c:pt idx="933">
                  <c:v>3</c:v>
                </c:pt>
                <c:pt idx="934">
                  <c:v>3</c:v>
                </c:pt>
                <c:pt idx="935">
                  <c:v>3</c:v>
                </c:pt>
                <c:pt idx="936">
                  <c:v>3</c:v>
                </c:pt>
                <c:pt idx="937">
                  <c:v>3</c:v>
                </c:pt>
                <c:pt idx="938">
                  <c:v>3</c:v>
                </c:pt>
                <c:pt idx="939">
                  <c:v>3</c:v>
                </c:pt>
                <c:pt idx="940">
                  <c:v>3</c:v>
                </c:pt>
                <c:pt idx="941">
                  <c:v>3</c:v>
                </c:pt>
                <c:pt idx="942">
                  <c:v>3</c:v>
                </c:pt>
                <c:pt idx="943">
                  <c:v>3</c:v>
                </c:pt>
                <c:pt idx="944">
                  <c:v>3</c:v>
                </c:pt>
                <c:pt idx="945">
                  <c:v>3</c:v>
                </c:pt>
                <c:pt idx="946">
                  <c:v>3</c:v>
                </c:pt>
                <c:pt idx="947">
                  <c:v>3</c:v>
                </c:pt>
                <c:pt idx="948">
                  <c:v>3</c:v>
                </c:pt>
                <c:pt idx="949">
                  <c:v>3</c:v>
                </c:pt>
                <c:pt idx="950">
                  <c:v>3</c:v>
                </c:pt>
                <c:pt idx="951">
                  <c:v>3</c:v>
                </c:pt>
                <c:pt idx="952">
                  <c:v>3</c:v>
                </c:pt>
                <c:pt idx="953">
                  <c:v>3</c:v>
                </c:pt>
                <c:pt idx="954">
                  <c:v>3</c:v>
                </c:pt>
                <c:pt idx="955">
                  <c:v>3</c:v>
                </c:pt>
                <c:pt idx="956">
                  <c:v>3</c:v>
                </c:pt>
                <c:pt idx="957">
                  <c:v>3</c:v>
                </c:pt>
                <c:pt idx="958">
                  <c:v>3</c:v>
                </c:pt>
                <c:pt idx="959">
                  <c:v>3</c:v>
                </c:pt>
                <c:pt idx="960">
                  <c:v>3</c:v>
                </c:pt>
                <c:pt idx="961">
                  <c:v>3</c:v>
                </c:pt>
                <c:pt idx="962">
                  <c:v>3</c:v>
                </c:pt>
                <c:pt idx="963">
                  <c:v>3</c:v>
                </c:pt>
                <c:pt idx="964">
                  <c:v>3</c:v>
                </c:pt>
                <c:pt idx="965">
                  <c:v>3</c:v>
                </c:pt>
                <c:pt idx="966">
                  <c:v>3</c:v>
                </c:pt>
                <c:pt idx="967">
                  <c:v>3</c:v>
                </c:pt>
                <c:pt idx="968">
                  <c:v>3</c:v>
                </c:pt>
                <c:pt idx="969">
                  <c:v>3</c:v>
                </c:pt>
                <c:pt idx="970">
                  <c:v>3</c:v>
                </c:pt>
                <c:pt idx="971">
                  <c:v>3</c:v>
                </c:pt>
                <c:pt idx="972">
                  <c:v>3</c:v>
                </c:pt>
                <c:pt idx="973">
                  <c:v>3</c:v>
                </c:pt>
                <c:pt idx="974">
                  <c:v>3</c:v>
                </c:pt>
                <c:pt idx="975">
                  <c:v>3</c:v>
                </c:pt>
                <c:pt idx="976">
                  <c:v>3</c:v>
                </c:pt>
                <c:pt idx="977">
                  <c:v>3</c:v>
                </c:pt>
                <c:pt idx="978">
                  <c:v>3</c:v>
                </c:pt>
                <c:pt idx="979">
                  <c:v>3</c:v>
                </c:pt>
                <c:pt idx="980">
                  <c:v>3</c:v>
                </c:pt>
                <c:pt idx="981">
                  <c:v>3</c:v>
                </c:pt>
                <c:pt idx="982">
                  <c:v>3</c:v>
                </c:pt>
                <c:pt idx="983">
                  <c:v>3</c:v>
                </c:pt>
                <c:pt idx="984">
                  <c:v>3</c:v>
                </c:pt>
                <c:pt idx="985">
                  <c:v>3</c:v>
                </c:pt>
                <c:pt idx="986">
                  <c:v>3</c:v>
                </c:pt>
                <c:pt idx="987">
                  <c:v>3</c:v>
                </c:pt>
                <c:pt idx="988">
                  <c:v>3</c:v>
                </c:pt>
                <c:pt idx="989">
                  <c:v>3</c:v>
                </c:pt>
                <c:pt idx="990">
                  <c:v>3</c:v>
                </c:pt>
                <c:pt idx="991">
                  <c:v>3</c:v>
                </c:pt>
                <c:pt idx="992">
                  <c:v>3</c:v>
                </c:pt>
                <c:pt idx="993">
                  <c:v>3</c:v>
                </c:pt>
                <c:pt idx="994">
                  <c:v>3</c:v>
                </c:pt>
                <c:pt idx="995">
                  <c:v>3</c:v>
                </c:pt>
                <c:pt idx="996">
                  <c:v>3</c:v>
                </c:pt>
                <c:pt idx="997">
                  <c:v>3</c:v>
                </c:pt>
                <c:pt idx="998">
                  <c:v>3</c:v>
                </c:pt>
                <c:pt idx="999">
                  <c:v>3</c:v>
                </c:pt>
                <c:pt idx="1000">
                  <c:v>3</c:v>
                </c:pt>
                <c:pt idx="1001">
                  <c:v>3</c:v>
                </c:pt>
                <c:pt idx="1002">
                  <c:v>3</c:v>
                </c:pt>
                <c:pt idx="1003">
                  <c:v>3</c:v>
                </c:pt>
                <c:pt idx="1004">
                  <c:v>3</c:v>
                </c:pt>
                <c:pt idx="1005">
                  <c:v>3</c:v>
                </c:pt>
                <c:pt idx="1006">
                  <c:v>3</c:v>
                </c:pt>
                <c:pt idx="1007">
                  <c:v>3</c:v>
                </c:pt>
                <c:pt idx="1008">
                  <c:v>3</c:v>
                </c:pt>
                <c:pt idx="1009">
                  <c:v>3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52C-4022-A836-8FDD2AA3F3B5}"/>
            </c:ext>
          </c:extLst>
        </c:ser>
        <c:ser>
          <c:idx val="15"/>
          <c:order val="15"/>
          <c:tx>
            <c:strRef>
              <c:f>'mix6'!$BB$1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'mix6'!$BB$2:$BB$1726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3</c:v>
                </c:pt>
                <c:pt idx="591">
                  <c:v>3</c:v>
                </c:pt>
                <c:pt idx="592">
                  <c:v>3</c:v>
                </c:pt>
                <c:pt idx="593">
                  <c:v>3</c:v>
                </c:pt>
                <c:pt idx="594">
                  <c:v>3</c:v>
                </c:pt>
                <c:pt idx="595">
                  <c:v>3</c:v>
                </c:pt>
                <c:pt idx="596">
                  <c:v>3</c:v>
                </c:pt>
                <c:pt idx="597">
                  <c:v>3</c:v>
                </c:pt>
                <c:pt idx="598">
                  <c:v>3</c:v>
                </c:pt>
                <c:pt idx="599">
                  <c:v>3</c:v>
                </c:pt>
                <c:pt idx="600">
                  <c:v>3</c:v>
                </c:pt>
                <c:pt idx="601">
                  <c:v>3</c:v>
                </c:pt>
                <c:pt idx="602">
                  <c:v>3</c:v>
                </c:pt>
                <c:pt idx="603">
                  <c:v>3</c:v>
                </c:pt>
                <c:pt idx="604">
                  <c:v>3</c:v>
                </c:pt>
                <c:pt idx="605">
                  <c:v>3</c:v>
                </c:pt>
                <c:pt idx="606">
                  <c:v>3</c:v>
                </c:pt>
                <c:pt idx="607">
                  <c:v>3</c:v>
                </c:pt>
                <c:pt idx="608">
                  <c:v>3</c:v>
                </c:pt>
                <c:pt idx="609">
                  <c:v>3</c:v>
                </c:pt>
                <c:pt idx="610">
                  <c:v>3</c:v>
                </c:pt>
                <c:pt idx="611">
                  <c:v>3</c:v>
                </c:pt>
                <c:pt idx="612">
                  <c:v>3</c:v>
                </c:pt>
                <c:pt idx="613">
                  <c:v>3</c:v>
                </c:pt>
                <c:pt idx="614">
                  <c:v>3</c:v>
                </c:pt>
                <c:pt idx="615">
                  <c:v>3</c:v>
                </c:pt>
                <c:pt idx="616">
                  <c:v>3</c:v>
                </c:pt>
                <c:pt idx="617">
                  <c:v>3</c:v>
                </c:pt>
                <c:pt idx="618">
                  <c:v>3</c:v>
                </c:pt>
                <c:pt idx="619">
                  <c:v>3</c:v>
                </c:pt>
                <c:pt idx="620">
                  <c:v>3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3</c:v>
                </c:pt>
                <c:pt idx="625">
                  <c:v>3</c:v>
                </c:pt>
                <c:pt idx="626">
                  <c:v>3</c:v>
                </c:pt>
                <c:pt idx="627">
                  <c:v>3</c:v>
                </c:pt>
                <c:pt idx="628">
                  <c:v>3</c:v>
                </c:pt>
                <c:pt idx="629">
                  <c:v>3</c:v>
                </c:pt>
                <c:pt idx="630">
                  <c:v>3</c:v>
                </c:pt>
                <c:pt idx="631">
                  <c:v>3</c:v>
                </c:pt>
                <c:pt idx="632">
                  <c:v>3</c:v>
                </c:pt>
                <c:pt idx="633">
                  <c:v>3</c:v>
                </c:pt>
                <c:pt idx="634">
                  <c:v>3</c:v>
                </c:pt>
                <c:pt idx="635">
                  <c:v>3</c:v>
                </c:pt>
                <c:pt idx="636">
                  <c:v>3</c:v>
                </c:pt>
                <c:pt idx="637">
                  <c:v>3</c:v>
                </c:pt>
                <c:pt idx="638">
                  <c:v>3</c:v>
                </c:pt>
                <c:pt idx="639">
                  <c:v>3</c:v>
                </c:pt>
                <c:pt idx="640">
                  <c:v>3</c:v>
                </c:pt>
                <c:pt idx="641">
                  <c:v>3</c:v>
                </c:pt>
                <c:pt idx="642">
                  <c:v>3</c:v>
                </c:pt>
                <c:pt idx="643">
                  <c:v>3</c:v>
                </c:pt>
                <c:pt idx="644">
                  <c:v>3</c:v>
                </c:pt>
                <c:pt idx="645">
                  <c:v>3</c:v>
                </c:pt>
                <c:pt idx="646">
                  <c:v>3</c:v>
                </c:pt>
                <c:pt idx="647">
                  <c:v>3</c:v>
                </c:pt>
                <c:pt idx="648">
                  <c:v>3</c:v>
                </c:pt>
                <c:pt idx="649">
                  <c:v>3</c:v>
                </c:pt>
                <c:pt idx="650">
                  <c:v>3</c:v>
                </c:pt>
                <c:pt idx="651">
                  <c:v>3</c:v>
                </c:pt>
                <c:pt idx="652">
                  <c:v>3</c:v>
                </c:pt>
                <c:pt idx="653">
                  <c:v>3</c:v>
                </c:pt>
                <c:pt idx="654">
                  <c:v>3</c:v>
                </c:pt>
                <c:pt idx="655">
                  <c:v>3</c:v>
                </c:pt>
                <c:pt idx="656">
                  <c:v>3</c:v>
                </c:pt>
                <c:pt idx="657">
                  <c:v>3</c:v>
                </c:pt>
                <c:pt idx="658">
                  <c:v>3</c:v>
                </c:pt>
                <c:pt idx="659">
                  <c:v>3</c:v>
                </c:pt>
                <c:pt idx="660">
                  <c:v>3</c:v>
                </c:pt>
                <c:pt idx="661">
                  <c:v>3</c:v>
                </c:pt>
                <c:pt idx="662">
                  <c:v>3</c:v>
                </c:pt>
                <c:pt idx="663">
                  <c:v>3</c:v>
                </c:pt>
                <c:pt idx="664">
                  <c:v>3</c:v>
                </c:pt>
                <c:pt idx="665">
                  <c:v>3</c:v>
                </c:pt>
                <c:pt idx="666">
                  <c:v>3</c:v>
                </c:pt>
                <c:pt idx="667">
                  <c:v>3</c:v>
                </c:pt>
                <c:pt idx="668">
                  <c:v>3</c:v>
                </c:pt>
                <c:pt idx="669">
                  <c:v>3</c:v>
                </c:pt>
                <c:pt idx="670">
                  <c:v>3</c:v>
                </c:pt>
                <c:pt idx="671">
                  <c:v>3</c:v>
                </c:pt>
                <c:pt idx="672">
                  <c:v>3</c:v>
                </c:pt>
                <c:pt idx="673">
                  <c:v>3</c:v>
                </c:pt>
                <c:pt idx="674">
                  <c:v>3</c:v>
                </c:pt>
                <c:pt idx="675">
                  <c:v>3</c:v>
                </c:pt>
                <c:pt idx="676">
                  <c:v>3</c:v>
                </c:pt>
                <c:pt idx="677">
                  <c:v>3</c:v>
                </c:pt>
                <c:pt idx="678">
                  <c:v>3</c:v>
                </c:pt>
                <c:pt idx="679">
                  <c:v>3</c:v>
                </c:pt>
                <c:pt idx="680">
                  <c:v>3</c:v>
                </c:pt>
                <c:pt idx="681">
                  <c:v>3</c:v>
                </c:pt>
                <c:pt idx="682">
                  <c:v>3</c:v>
                </c:pt>
                <c:pt idx="683">
                  <c:v>3</c:v>
                </c:pt>
                <c:pt idx="684">
                  <c:v>3</c:v>
                </c:pt>
                <c:pt idx="685">
                  <c:v>3</c:v>
                </c:pt>
                <c:pt idx="686">
                  <c:v>3</c:v>
                </c:pt>
                <c:pt idx="687">
                  <c:v>3</c:v>
                </c:pt>
                <c:pt idx="688">
                  <c:v>3</c:v>
                </c:pt>
                <c:pt idx="689">
                  <c:v>3</c:v>
                </c:pt>
                <c:pt idx="690">
                  <c:v>3</c:v>
                </c:pt>
                <c:pt idx="691">
                  <c:v>3</c:v>
                </c:pt>
                <c:pt idx="692">
                  <c:v>3</c:v>
                </c:pt>
                <c:pt idx="693">
                  <c:v>3</c:v>
                </c:pt>
                <c:pt idx="694">
                  <c:v>3</c:v>
                </c:pt>
                <c:pt idx="695">
                  <c:v>3</c:v>
                </c:pt>
                <c:pt idx="696">
                  <c:v>3</c:v>
                </c:pt>
                <c:pt idx="697">
                  <c:v>3</c:v>
                </c:pt>
                <c:pt idx="698">
                  <c:v>3</c:v>
                </c:pt>
                <c:pt idx="699">
                  <c:v>3</c:v>
                </c:pt>
                <c:pt idx="700">
                  <c:v>3</c:v>
                </c:pt>
                <c:pt idx="701">
                  <c:v>3</c:v>
                </c:pt>
                <c:pt idx="702">
                  <c:v>3</c:v>
                </c:pt>
                <c:pt idx="703">
                  <c:v>3</c:v>
                </c:pt>
                <c:pt idx="704">
                  <c:v>3</c:v>
                </c:pt>
                <c:pt idx="705">
                  <c:v>3</c:v>
                </c:pt>
                <c:pt idx="706">
                  <c:v>3</c:v>
                </c:pt>
                <c:pt idx="707">
                  <c:v>3</c:v>
                </c:pt>
                <c:pt idx="708">
                  <c:v>3</c:v>
                </c:pt>
                <c:pt idx="709">
                  <c:v>3</c:v>
                </c:pt>
                <c:pt idx="710">
                  <c:v>3</c:v>
                </c:pt>
                <c:pt idx="711">
                  <c:v>3</c:v>
                </c:pt>
                <c:pt idx="712">
                  <c:v>3</c:v>
                </c:pt>
                <c:pt idx="713">
                  <c:v>3</c:v>
                </c:pt>
                <c:pt idx="714">
                  <c:v>3</c:v>
                </c:pt>
                <c:pt idx="715">
                  <c:v>3</c:v>
                </c:pt>
                <c:pt idx="716">
                  <c:v>3</c:v>
                </c:pt>
                <c:pt idx="717">
                  <c:v>3</c:v>
                </c:pt>
                <c:pt idx="718">
                  <c:v>3</c:v>
                </c:pt>
                <c:pt idx="719">
                  <c:v>3</c:v>
                </c:pt>
                <c:pt idx="720">
                  <c:v>3</c:v>
                </c:pt>
                <c:pt idx="721">
                  <c:v>3</c:v>
                </c:pt>
                <c:pt idx="722">
                  <c:v>3</c:v>
                </c:pt>
                <c:pt idx="723">
                  <c:v>3</c:v>
                </c:pt>
                <c:pt idx="724">
                  <c:v>3</c:v>
                </c:pt>
                <c:pt idx="725">
                  <c:v>3</c:v>
                </c:pt>
                <c:pt idx="726">
                  <c:v>3</c:v>
                </c:pt>
                <c:pt idx="727">
                  <c:v>3</c:v>
                </c:pt>
                <c:pt idx="728">
                  <c:v>3</c:v>
                </c:pt>
                <c:pt idx="729">
                  <c:v>3</c:v>
                </c:pt>
                <c:pt idx="730">
                  <c:v>3</c:v>
                </c:pt>
                <c:pt idx="731">
                  <c:v>3</c:v>
                </c:pt>
                <c:pt idx="732">
                  <c:v>3</c:v>
                </c:pt>
                <c:pt idx="733">
                  <c:v>3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3</c:v>
                </c:pt>
                <c:pt idx="1535">
                  <c:v>3</c:v>
                </c:pt>
                <c:pt idx="1536">
                  <c:v>3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3</c:v>
                </c:pt>
                <c:pt idx="1541">
                  <c:v>3</c:v>
                </c:pt>
                <c:pt idx="1542">
                  <c:v>3</c:v>
                </c:pt>
                <c:pt idx="1543">
                  <c:v>3</c:v>
                </c:pt>
                <c:pt idx="1544">
                  <c:v>3</c:v>
                </c:pt>
                <c:pt idx="1545">
                  <c:v>3</c:v>
                </c:pt>
                <c:pt idx="1546">
                  <c:v>3</c:v>
                </c:pt>
                <c:pt idx="1547">
                  <c:v>3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3</c:v>
                </c:pt>
                <c:pt idx="1552">
                  <c:v>3</c:v>
                </c:pt>
                <c:pt idx="1553">
                  <c:v>3</c:v>
                </c:pt>
                <c:pt idx="1554">
                  <c:v>3</c:v>
                </c:pt>
                <c:pt idx="1555">
                  <c:v>3</c:v>
                </c:pt>
                <c:pt idx="1556">
                  <c:v>3</c:v>
                </c:pt>
                <c:pt idx="1557">
                  <c:v>3</c:v>
                </c:pt>
                <c:pt idx="1558">
                  <c:v>3</c:v>
                </c:pt>
                <c:pt idx="1559">
                  <c:v>3</c:v>
                </c:pt>
                <c:pt idx="1560">
                  <c:v>3</c:v>
                </c:pt>
                <c:pt idx="1561">
                  <c:v>3</c:v>
                </c:pt>
                <c:pt idx="1562">
                  <c:v>3</c:v>
                </c:pt>
                <c:pt idx="1563">
                  <c:v>3</c:v>
                </c:pt>
                <c:pt idx="1564">
                  <c:v>3</c:v>
                </c:pt>
                <c:pt idx="1565">
                  <c:v>3</c:v>
                </c:pt>
                <c:pt idx="1566">
                  <c:v>3</c:v>
                </c:pt>
                <c:pt idx="1567">
                  <c:v>3</c:v>
                </c:pt>
                <c:pt idx="1568">
                  <c:v>3</c:v>
                </c:pt>
                <c:pt idx="1569">
                  <c:v>3</c:v>
                </c:pt>
                <c:pt idx="1570">
                  <c:v>3</c:v>
                </c:pt>
                <c:pt idx="1571">
                  <c:v>3</c:v>
                </c:pt>
                <c:pt idx="1572">
                  <c:v>3</c:v>
                </c:pt>
                <c:pt idx="1573">
                  <c:v>3</c:v>
                </c:pt>
                <c:pt idx="1574">
                  <c:v>3</c:v>
                </c:pt>
                <c:pt idx="1575">
                  <c:v>3</c:v>
                </c:pt>
                <c:pt idx="1576">
                  <c:v>3</c:v>
                </c:pt>
                <c:pt idx="1577">
                  <c:v>3</c:v>
                </c:pt>
                <c:pt idx="1578">
                  <c:v>3</c:v>
                </c:pt>
                <c:pt idx="1579">
                  <c:v>3</c:v>
                </c:pt>
                <c:pt idx="1580">
                  <c:v>3</c:v>
                </c:pt>
                <c:pt idx="1581">
                  <c:v>3</c:v>
                </c:pt>
                <c:pt idx="1582">
                  <c:v>3</c:v>
                </c:pt>
                <c:pt idx="1583">
                  <c:v>3</c:v>
                </c:pt>
                <c:pt idx="1584">
                  <c:v>3</c:v>
                </c:pt>
                <c:pt idx="1585">
                  <c:v>3</c:v>
                </c:pt>
                <c:pt idx="1586">
                  <c:v>3</c:v>
                </c:pt>
                <c:pt idx="1587">
                  <c:v>3</c:v>
                </c:pt>
                <c:pt idx="1588">
                  <c:v>3</c:v>
                </c:pt>
                <c:pt idx="1589">
                  <c:v>3</c:v>
                </c:pt>
                <c:pt idx="1590">
                  <c:v>3</c:v>
                </c:pt>
                <c:pt idx="1591">
                  <c:v>3</c:v>
                </c:pt>
                <c:pt idx="1592">
                  <c:v>3</c:v>
                </c:pt>
                <c:pt idx="1593">
                  <c:v>3</c:v>
                </c:pt>
                <c:pt idx="1594">
                  <c:v>3</c:v>
                </c:pt>
                <c:pt idx="1595">
                  <c:v>3</c:v>
                </c:pt>
                <c:pt idx="1596">
                  <c:v>3</c:v>
                </c:pt>
                <c:pt idx="1597">
                  <c:v>3</c:v>
                </c:pt>
                <c:pt idx="1598">
                  <c:v>3</c:v>
                </c:pt>
                <c:pt idx="1599">
                  <c:v>3</c:v>
                </c:pt>
                <c:pt idx="1600">
                  <c:v>3</c:v>
                </c:pt>
                <c:pt idx="1601">
                  <c:v>3</c:v>
                </c:pt>
                <c:pt idx="1602">
                  <c:v>3</c:v>
                </c:pt>
                <c:pt idx="1603">
                  <c:v>3</c:v>
                </c:pt>
                <c:pt idx="1604">
                  <c:v>3</c:v>
                </c:pt>
                <c:pt idx="1605">
                  <c:v>3</c:v>
                </c:pt>
                <c:pt idx="1606">
                  <c:v>3</c:v>
                </c:pt>
                <c:pt idx="1607">
                  <c:v>3</c:v>
                </c:pt>
                <c:pt idx="1608">
                  <c:v>3</c:v>
                </c:pt>
                <c:pt idx="1609">
                  <c:v>3</c:v>
                </c:pt>
                <c:pt idx="1610">
                  <c:v>3</c:v>
                </c:pt>
                <c:pt idx="1611">
                  <c:v>3</c:v>
                </c:pt>
                <c:pt idx="1612">
                  <c:v>3</c:v>
                </c:pt>
                <c:pt idx="1613">
                  <c:v>3</c:v>
                </c:pt>
                <c:pt idx="1614">
                  <c:v>3</c:v>
                </c:pt>
                <c:pt idx="1615">
                  <c:v>3</c:v>
                </c:pt>
                <c:pt idx="1616">
                  <c:v>3</c:v>
                </c:pt>
                <c:pt idx="1617">
                  <c:v>3</c:v>
                </c:pt>
                <c:pt idx="1618">
                  <c:v>3</c:v>
                </c:pt>
                <c:pt idx="1619">
                  <c:v>3</c:v>
                </c:pt>
                <c:pt idx="1620">
                  <c:v>3</c:v>
                </c:pt>
                <c:pt idx="1621">
                  <c:v>3</c:v>
                </c:pt>
                <c:pt idx="1622">
                  <c:v>3</c:v>
                </c:pt>
                <c:pt idx="1623">
                  <c:v>3</c:v>
                </c:pt>
                <c:pt idx="1624">
                  <c:v>3</c:v>
                </c:pt>
                <c:pt idx="1625">
                  <c:v>3</c:v>
                </c:pt>
                <c:pt idx="1626">
                  <c:v>3</c:v>
                </c:pt>
                <c:pt idx="1627">
                  <c:v>3</c:v>
                </c:pt>
                <c:pt idx="1628">
                  <c:v>3</c:v>
                </c:pt>
                <c:pt idx="1629">
                  <c:v>3</c:v>
                </c:pt>
                <c:pt idx="1630">
                  <c:v>3</c:v>
                </c:pt>
                <c:pt idx="1631">
                  <c:v>3</c:v>
                </c:pt>
                <c:pt idx="1632">
                  <c:v>3</c:v>
                </c:pt>
                <c:pt idx="1633">
                  <c:v>3</c:v>
                </c:pt>
                <c:pt idx="1634">
                  <c:v>3</c:v>
                </c:pt>
                <c:pt idx="1635">
                  <c:v>3</c:v>
                </c:pt>
                <c:pt idx="1636">
                  <c:v>3</c:v>
                </c:pt>
                <c:pt idx="1637">
                  <c:v>3</c:v>
                </c:pt>
                <c:pt idx="1638">
                  <c:v>3</c:v>
                </c:pt>
                <c:pt idx="1639">
                  <c:v>3</c:v>
                </c:pt>
                <c:pt idx="1640">
                  <c:v>3</c:v>
                </c:pt>
                <c:pt idx="1641">
                  <c:v>3</c:v>
                </c:pt>
                <c:pt idx="1642">
                  <c:v>3</c:v>
                </c:pt>
                <c:pt idx="1643">
                  <c:v>3</c:v>
                </c:pt>
                <c:pt idx="1644">
                  <c:v>3</c:v>
                </c:pt>
                <c:pt idx="1645">
                  <c:v>3</c:v>
                </c:pt>
                <c:pt idx="1646">
                  <c:v>3</c:v>
                </c:pt>
                <c:pt idx="1647">
                  <c:v>3</c:v>
                </c:pt>
                <c:pt idx="1648">
                  <c:v>3</c:v>
                </c:pt>
                <c:pt idx="1649">
                  <c:v>3</c:v>
                </c:pt>
                <c:pt idx="1650">
                  <c:v>3</c:v>
                </c:pt>
                <c:pt idx="1651">
                  <c:v>3</c:v>
                </c:pt>
                <c:pt idx="1652">
                  <c:v>3</c:v>
                </c:pt>
                <c:pt idx="1653">
                  <c:v>3</c:v>
                </c:pt>
                <c:pt idx="1654">
                  <c:v>3</c:v>
                </c:pt>
                <c:pt idx="1655">
                  <c:v>3</c:v>
                </c:pt>
                <c:pt idx="1656">
                  <c:v>3</c:v>
                </c:pt>
                <c:pt idx="1657">
                  <c:v>3</c:v>
                </c:pt>
                <c:pt idx="1658">
                  <c:v>3</c:v>
                </c:pt>
                <c:pt idx="1659">
                  <c:v>3</c:v>
                </c:pt>
                <c:pt idx="1660">
                  <c:v>3</c:v>
                </c:pt>
                <c:pt idx="1661">
                  <c:v>3</c:v>
                </c:pt>
                <c:pt idx="1662">
                  <c:v>3</c:v>
                </c:pt>
                <c:pt idx="1663">
                  <c:v>3</c:v>
                </c:pt>
                <c:pt idx="1664">
                  <c:v>3</c:v>
                </c:pt>
                <c:pt idx="1665">
                  <c:v>3</c:v>
                </c:pt>
                <c:pt idx="1666">
                  <c:v>3</c:v>
                </c:pt>
                <c:pt idx="1667">
                  <c:v>3</c:v>
                </c:pt>
                <c:pt idx="1668">
                  <c:v>3</c:v>
                </c:pt>
                <c:pt idx="1669">
                  <c:v>3</c:v>
                </c:pt>
                <c:pt idx="1670">
                  <c:v>3</c:v>
                </c:pt>
                <c:pt idx="1671">
                  <c:v>3</c:v>
                </c:pt>
                <c:pt idx="1672">
                  <c:v>3</c:v>
                </c:pt>
                <c:pt idx="1673">
                  <c:v>3</c:v>
                </c:pt>
                <c:pt idx="1674">
                  <c:v>3</c:v>
                </c:pt>
                <c:pt idx="1675">
                  <c:v>3</c:v>
                </c:pt>
                <c:pt idx="1676">
                  <c:v>3</c:v>
                </c:pt>
                <c:pt idx="1677">
                  <c:v>3</c:v>
                </c:pt>
                <c:pt idx="1678">
                  <c:v>3</c:v>
                </c:pt>
                <c:pt idx="1679">
                  <c:v>3</c:v>
                </c:pt>
                <c:pt idx="1680">
                  <c:v>3</c:v>
                </c:pt>
                <c:pt idx="1681">
                  <c:v>3</c:v>
                </c:pt>
                <c:pt idx="1682">
                  <c:v>3</c:v>
                </c:pt>
                <c:pt idx="1683">
                  <c:v>3</c:v>
                </c:pt>
                <c:pt idx="1684">
                  <c:v>3</c:v>
                </c:pt>
                <c:pt idx="1685">
                  <c:v>3</c:v>
                </c:pt>
                <c:pt idx="1686">
                  <c:v>3</c:v>
                </c:pt>
                <c:pt idx="1687">
                  <c:v>3</c:v>
                </c:pt>
                <c:pt idx="1688">
                  <c:v>3</c:v>
                </c:pt>
                <c:pt idx="1689">
                  <c:v>3</c:v>
                </c:pt>
                <c:pt idx="1690">
                  <c:v>3</c:v>
                </c:pt>
                <c:pt idx="1691">
                  <c:v>3</c:v>
                </c:pt>
                <c:pt idx="1692">
                  <c:v>3</c:v>
                </c:pt>
                <c:pt idx="1693">
                  <c:v>3</c:v>
                </c:pt>
                <c:pt idx="1694">
                  <c:v>3</c:v>
                </c:pt>
                <c:pt idx="1695">
                  <c:v>3</c:v>
                </c:pt>
                <c:pt idx="1696">
                  <c:v>3</c:v>
                </c:pt>
                <c:pt idx="1697">
                  <c:v>3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C52C-4022-A836-8FDD2AA3F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'mix6'!$E$1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'mix6'!$E$2:$E$1726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422</c:v>
                      </c:pt>
                      <c:pt idx="1">
                        <c:v>420</c:v>
                      </c:pt>
                      <c:pt idx="2">
                        <c:v>419</c:v>
                      </c:pt>
                      <c:pt idx="3">
                        <c:v>422</c:v>
                      </c:pt>
                      <c:pt idx="4">
                        <c:v>421</c:v>
                      </c:pt>
                      <c:pt idx="5">
                        <c:v>422</c:v>
                      </c:pt>
                      <c:pt idx="6">
                        <c:v>420</c:v>
                      </c:pt>
                      <c:pt idx="7">
                        <c:v>419</c:v>
                      </c:pt>
                      <c:pt idx="8">
                        <c:v>422</c:v>
                      </c:pt>
                      <c:pt idx="9">
                        <c:v>421</c:v>
                      </c:pt>
                      <c:pt idx="10">
                        <c:v>419</c:v>
                      </c:pt>
                      <c:pt idx="11">
                        <c:v>419</c:v>
                      </c:pt>
                      <c:pt idx="12">
                        <c:v>417</c:v>
                      </c:pt>
                      <c:pt idx="13">
                        <c:v>417</c:v>
                      </c:pt>
                      <c:pt idx="14">
                        <c:v>419</c:v>
                      </c:pt>
                      <c:pt idx="15">
                        <c:v>417</c:v>
                      </c:pt>
                      <c:pt idx="16">
                        <c:v>418</c:v>
                      </c:pt>
                      <c:pt idx="17">
                        <c:v>419</c:v>
                      </c:pt>
                      <c:pt idx="18">
                        <c:v>418</c:v>
                      </c:pt>
                      <c:pt idx="19">
                        <c:v>418</c:v>
                      </c:pt>
                      <c:pt idx="20">
                        <c:v>417</c:v>
                      </c:pt>
                      <c:pt idx="21">
                        <c:v>420</c:v>
                      </c:pt>
                      <c:pt idx="22">
                        <c:v>419</c:v>
                      </c:pt>
                      <c:pt idx="23">
                        <c:v>418</c:v>
                      </c:pt>
                      <c:pt idx="24">
                        <c:v>419</c:v>
                      </c:pt>
                      <c:pt idx="25">
                        <c:v>419</c:v>
                      </c:pt>
                      <c:pt idx="26">
                        <c:v>418</c:v>
                      </c:pt>
                      <c:pt idx="27">
                        <c:v>417</c:v>
                      </c:pt>
                      <c:pt idx="28">
                        <c:v>417</c:v>
                      </c:pt>
                      <c:pt idx="29">
                        <c:v>418</c:v>
                      </c:pt>
                      <c:pt idx="30">
                        <c:v>417</c:v>
                      </c:pt>
                      <c:pt idx="31">
                        <c:v>417</c:v>
                      </c:pt>
                      <c:pt idx="32">
                        <c:v>418</c:v>
                      </c:pt>
                      <c:pt idx="33">
                        <c:v>419</c:v>
                      </c:pt>
                      <c:pt idx="34">
                        <c:v>419</c:v>
                      </c:pt>
                      <c:pt idx="35">
                        <c:v>417</c:v>
                      </c:pt>
                      <c:pt idx="36">
                        <c:v>419</c:v>
                      </c:pt>
                      <c:pt idx="37">
                        <c:v>419</c:v>
                      </c:pt>
                      <c:pt idx="38">
                        <c:v>418</c:v>
                      </c:pt>
                      <c:pt idx="39">
                        <c:v>417</c:v>
                      </c:pt>
                      <c:pt idx="40">
                        <c:v>418</c:v>
                      </c:pt>
                      <c:pt idx="41">
                        <c:v>418</c:v>
                      </c:pt>
                      <c:pt idx="42">
                        <c:v>417</c:v>
                      </c:pt>
                      <c:pt idx="43">
                        <c:v>416</c:v>
                      </c:pt>
                      <c:pt idx="44">
                        <c:v>418</c:v>
                      </c:pt>
                      <c:pt idx="45">
                        <c:v>420</c:v>
                      </c:pt>
                      <c:pt idx="46">
                        <c:v>419</c:v>
                      </c:pt>
                      <c:pt idx="47">
                        <c:v>418</c:v>
                      </c:pt>
                      <c:pt idx="48">
                        <c:v>418</c:v>
                      </c:pt>
                      <c:pt idx="49">
                        <c:v>419</c:v>
                      </c:pt>
                      <c:pt idx="50">
                        <c:v>418</c:v>
                      </c:pt>
                      <c:pt idx="51">
                        <c:v>417</c:v>
                      </c:pt>
                      <c:pt idx="52">
                        <c:v>418</c:v>
                      </c:pt>
                      <c:pt idx="53">
                        <c:v>419</c:v>
                      </c:pt>
                      <c:pt idx="54">
                        <c:v>417</c:v>
                      </c:pt>
                      <c:pt idx="55">
                        <c:v>416</c:v>
                      </c:pt>
                      <c:pt idx="56">
                        <c:v>416</c:v>
                      </c:pt>
                      <c:pt idx="57">
                        <c:v>418</c:v>
                      </c:pt>
                      <c:pt idx="58">
                        <c:v>417</c:v>
                      </c:pt>
                      <c:pt idx="59">
                        <c:v>419</c:v>
                      </c:pt>
                      <c:pt idx="60">
                        <c:v>421</c:v>
                      </c:pt>
                      <c:pt idx="61">
                        <c:v>423</c:v>
                      </c:pt>
                      <c:pt idx="62">
                        <c:v>422</c:v>
                      </c:pt>
                      <c:pt idx="63">
                        <c:v>423</c:v>
                      </c:pt>
                      <c:pt idx="64">
                        <c:v>424</c:v>
                      </c:pt>
                      <c:pt idx="65">
                        <c:v>424</c:v>
                      </c:pt>
                      <c:pt idx="66">
                        <c:v>425</c:v>
                      </c:pt>
                      <c:pt idx="67">
                        <c:v>423</c:v>
                      </c:pt>
                      <c:pt idx="68">
                        <c:v>426</c:v>
                      </c:pt>
                      <c:pt idx="69">
                        <c:v>427</c:v>
                      </c:pt>
                      <c:pt idx="70">
                        <c:v>426</c:v>
                      </c:pt>
                      <c:pt idx="71">
                        <c:v>428</c:v>
                      </c:pt>
                      <c:pt idx="72">
                        <c:v>427</c:v>
                      </c:pt>
                      <c:pt idx="73">
                        <c:v>430</c:v>
                      </c:pt>
                      <c:pt idx="74">
                        <c:v>429</c:v>
                      </c:pt>
                      <c:pt idx="75">
                        <c:v>427</c:v>
                      </c:pt>
                      <c:pt idx="76">
                        <c:v>429</c:v>
                      </c:pt>
                      <c:pt idx="77">
                        <c:v>430</c:v>
                      </c:pt>
                      <c:pt idx="78">
                        <c:v>428</c:v>
                      </c:pt>
                      <c:pt idx="79">
                        <c:v>428</c:v>
                      </c:pt>
                      <c:pt idx="80">
                        <c:v>428</c:v>
                      </c:pt>
                      <c:pt idx="81">
                        <c:v>431</c:v>
                      </c:pt>
                      <c:pt idx="82">
                        <c:v>428</c:v>
                      </c:pt>
                      <c:pt idx="83">
                        <c:v>429</c:v>
                      </c:pt>
                      <c:pt idx="84">
                        <c:v>431</c:v>
                      </c:pt>
                      <c:pt idx="85">
                        <c:v>430</c:v>
                      </c:pt>
                      <c:pt idx="86">
                        <c:v>429</c:v>
                      </c:pt>
                      <c:pt idx="87">
                        <c:v>429</c:v>
                      </c:pt>
                      <c:pt idx="88">
                        <c:v>430</c:v>
                      </c:pt>
                      <c:pt idx="89">
                        <c:v>430</c:v>
                      </c:pt>
                      <c:pt idx="90">
                        <c:v>429</c:v>
                      </c:pt>
                      <c:pt idx="91">
                        <c:v>428</c:v>
                      </c:pt>
                      <c:pt idx="92">
                        <c:v>429</c:v>
                      </c:pt>
                      <c:pt idx="93">
                        <c:v>429</c:v>
                      </c:pt>
                      <c:pt idx="94">
                        <c:v>429</c:v>
                      </c:pt>
                      <c:pt idx="95">
                        <c:v>426</c:v>
                      </c:pt>
                      <c:pt idx="96">
                        <c:v>430</c:v>
                      </c:pt>
                      <c:pt idx="97">
                        <c:v>430</c:v>
                      </c:pt>
                      <c:pt idx="98">
                        <c:v>426</c:v>
                      </c:pt>
                      <c:pt idx="99">
                        <c:v>429</c:v>
                      </c:pt>
                      <c:pt idx="100">
                        <c:v>430</c:v>
                      </c:pt>
                      <c:pt idx="101">
                        <c:v>430</c:v>
                      </c:pt>
                      <c:pt idx="102">
                        <c:v>428</c:v>
                      </c:pt>
                      <c:pt idx="103">
                        <c:v>428</c:v>
                      </c:pt>
                      <c:pt idx="104">
                        <c:v>429</c:v>
                      </c:pt>
                      <c:pt idx="105">
                        <c:v>429</c:v>
                      </c:pt>
                      <c:pt idx="106">
                        <c:v>424</c:v>
                      </c:pt>
                      <c:pt idx="107">
                        <c:v>428</c:v>
                      </c:pt>
                      <c:pt idx="108">
                        <c:v>430</c:v>
                      </c:pt>
                      <c:pt idx="109">
                        <c:v>429</c:v>
                      </c:pt>
                      <c:pt idx="110">
                        <c:v>429</c:v>
                      </c:pt>
                      <c:pt idx="111">
                        <c:v>426</c:v>
                      </c:pt>
                      <c:pt idx="112">
                        <c:v>429</c:v>
                      </c:pt>
                      <c:pt idx="113">
                        <c:v>428</c:v>
                      </c:pt>
                      <c:pt idx="114">
                        <c:v>427</c:v>
                      </c:pt>
                      <c:pt idx="115">
                        <c:v>428</c:v>
                      </c:pt>
                      <c:pt idx="116">
                        <c:v>430</c:v>
                      </c:pt>
                      <c:pt idx="117">
                        <c:v>429</c:v>
                      </c:pt>
                      <c:pt idx="118">
                        <c:v>428</c:v>
                      </c:pt>
                      <c:pt idx="119">
                        <c:v>427</c:v>
                      </c:pt>
                      <c:pt idx="120">
                        <c:v>429</c:v>
                      </c:pt>
                      <c:pt idx="121">
                        <c:v>428</c:v>
                      </c:pt>
                      <c:pt idx="122">
                        <c:v>428</c:v>
                      </c:pt>
                      <c:pt idx="123">
                        <c:v>428</c:v>
                      </c:pt>
                      <c:pt idx="124">
                        <c:v>430</c:v>
                      </c:pt>
                      <c:pt idx="125">
                        <c:v>428</c:v>
                      </c:pt>
                      <c:pt idx="126">
                        <c:v>425</c:v>
                      </c:pt>
                      <c:pt idx="127">
                        <c:v>427</c:v>
                      </c:pt>
                      <c:pt idx="128">
                        <c:v>429</c:v>
                      </c:pt>
                      <c:pt idx="129">
                        <c:v>428</c:v>
                      </c:pt>
                      <c:pt idx="130">
                        <c:v>428</c:v>
                      </c:pt>
                      <c:pt idx="131">
                        <c:v>428</c:v>
                      </c:pt>
                      <c:pt idx="132">
                        <c:v>428</c:v>
                      </c:pt>
                      <c:pt idx="133">
                        <c:v>429</c:v>
                      </c:pt>
                      <c:pt idx="134">
                        <c:v>428</c:v>
                      </c:pt>
                      <c:pt idx="135">
                        <c:v>427</c:v>
                      </c:pt>
                      <c:pt idx="136">
                        <c:v>430</c:v>
                      </c:pt>
                      <c:pt idx="137">
                        <c:v>429</c:v>
                      </c:pt>
                      <c:pt idx="138">
                        <c:v>426</c:v>
                      </c:pt>
                      <c:pt idx="139">
                        <c:v>428</c:v>
                      </c:pt>
                      <c:pt idx="140">
                        <c:v>430</c:v>
                      </c:pt>
                      <c:pt idx="141">
                        <c:v>429</c:v>
                      </c:pt>
                      <c:pt idx="142">
                        <c:v>427</c:v>
                      </c:pt>
                      <c:pt idx="143">
                        <c:v>428</c:v>
                      </c:pt>
                      <c:pt idx="144">
                        <c:v>429</c:v>
                      </c:pt>
                      <c:pt idx="145">
                        <c:v>427</c:v>
                      </c:pt>
                      <c:pt idx="146">
                        <c:v>427</c:v>
                      </c:pt>
                      <c:pt idx="147">
                        <c:v>429</c:v>
                      </c:pt>
                      <c:pt idx="148">
                        <c:v>430</c:v>
                      </c:pt>
                      <c:pt idx="149">
                        <c:v>429</c:v>
                      </c:pt>
                      <c:pt idx="150">
                        <c:v>428</c:v>
                      </c:pt>
                      <c:pt idx="151">
                        <c:v>428</c:v>
                      </c:pt>
                      <c:pt idx="152">
                        <c:v>429</c:v>
                      </c:pt>
                      <c:pt idx="153">
                        <c:v>428</c:v>
                      </c:pt>
                      <c:pt idx="154">
                        <c:v>426</c:v>
                      </c:pt>
                      <c:pt idx="155">
                        <c:v>427</c:v>
                      </c:pt>
                      <c:pt idx="156">
                        <c:v>426</c:v>
                      </c:pt>
                      <c:pt idx="157">
                        <c:v>425</c:v>
                      </c:pt>
                      <c:pt idx="158">
                        <c:v>422</c:v>
                      </c:pt>
                      <c:pt idx="159">
                        <c:v>424</c:v>
                      </c:pt>
                      <c:pt idx="160">
                        <c:v>423</c:v>
                      </c:pt>
                      <c:pt idx="161">
                        <c:v>421</c:v>
                      </c:pt>
                      <c:pt idx="162">
                        <c:v>420</c:v>
                      </c:pt>
                      <c:pt idx="163">
                        <c:v>420</c:v>
                      </c:pt>
                      <c:pt idx="164">
                        <c:v>421</c:v>
                      </c:pt>
                      <c:pt idx="165">
                        <c:v>419</c:v>
                      </c:pt>
                      <c:pt idx="166">
                        <c:v>419</c:v>
                      </c:pt>
                      <c:pt idx="167">
                        <c:v>418</c:v>
                      </c:pt>
                      <c:pt idx="168">
                        <c:v>420</c:v>
                      </c:pt>
                      <c:pt idx="169">
                        <c:v>418</c:v>
                      </c:pt>
                      <c:pt idx="170">
                        <c:v>419</c:v>
                      </c:pt>
                      <c:pt idx="171">
                        <c:v>418</c:v>
                      </c:pt>
                      <c:pt idx="172">
                        <c:v>419</c:v>
                      </c:pt>
                      <c:pt idx="173">
                        <c:v>419</c:v>
                      </c:pt>
                      <c:pt idx="174">
                        <c:v>417</c:v>
                      </c:pt>
                      <c:pt idx="175">
                        <c:v>419</c:v>
                      </c:pt>
                      <c:pt idx="176">
                        <c:v>419</c:v>
                      </c:pt>
                      <c:pt idx="177">
                        <c:v>416</c:v>
                      </c:pt>
                      <c:pt idx="178">
                        <c:v>416</c:v>
                      </c:pt>
                      <c:pt idx="179">
                        <c:v>417</c:v>
                      </c:pt>
                      <c:pt idx="180">
                        <c:v>416</c:v>
                      </c:pt>
                      <c:pt idx="181">
                        <c:v>415</c:v>
                      </c:pt>
                      <c:pt idx="182">
                        <c:v>415</c:v>
                      </c:pt>
                      <c:pt idx="183">
                        <c:v>418</c:v>
                      </c:pt>
                      <c:pt idx="184">
                        <c:v>418</c:v>
                      </c:pt>
                      <c:pt idx="185">
                        <c:v>417</c:v>
                      </c:pt>
                      <c:pt idx="186">
                        <c:v>418</c:v>
                      </c:pt>
                      <c:pt idx="187">
                        <c:v>418</c:v>
                      </c:pt>
                      <c:pt idx="188">
                        <c:v>418</c:v>
                      </c:pt>
                      <c:pt idx="189">
                        <c:v>415</c:v>
                      </c:pt>
                      <c:pt idx="190">
                        <c:v>416</c:v>
                      </c:pt>
                      <c:pt idx="191">
                        <c:v>419</c:v>
                      </c:pt>
                      <c:pt idx="192">
                        <c:v>419</c:v>
                      </c:pt>
                      <c:pt idx="193">
                        <c:v>417</c:v>
                      </c:pt>
                      <c:pt idx="194">
                        <c:v>418</c:v>
                      </c:pt>
                      <c:pt idx="195">
                        <c:v>417</c:v>
                      </c:pt>
                      <c:pt idx="196">
                        <c:v>418</c:v>
                      </c:pt>
                      <c:pt idx="197">
                        <c:v>418</c:v>
                      </c:pt>
                      <c:pt idx="198">
                        <c:v>417</c:v>
                      </c:pt>
                      <c:pt idx="199">
                        <c:v>420</c:v>
                      </c:pt>
                      <c:pt idx="200">
                        <c:v>418</c:v>
                      </c:pt>
                      <c:pt idx="201">
                        <c:v>417</c:v>
                      </c:pt>
                      <c:pt idx="202">
                        <c:v>418</c:v>
                      </c:pt>
                      <c:pt idx="203">
                        <c:v>419</c:v>
                      </c:pt>
                      <c:pt idx="204">
                        <c:v>419</c:v>
                      </c:pt>
                      <c:pt idx="205">
                        <c:v>416</c:v>
                      </c:pt>
                      <c:pt idx="206">
                        <c:v>417</c:v>
                      </c:pt>
                      <c:pt idx="207">
                        <c:v>419</c:v>
                      </c:pt>
                      <c:pt idx="208">
                        <c:v>418</c:v>
                      </c:pt>
                      <c:pt idx="209">
                        <c:v>417</c:v>
                      </c:pt>
                      <c:pt idx="210">
                        <c:v>417</c:v>
                      </c:pt>
                      <c:pt idx="211">
                        <c:v>419</c:v>
                      </c:pt>
                      <c:pt idx="212">
                        <c:v>419</c:v>
                      </c:pt>
                      <c:pt idx="213">
                        <c:v>417</c:v>
                      </c:pt>
                      <c:pt idx="214">
                        <c:v>416</c:v>
                      </c:pt>
                      <c:pt idx="215">
                        <c:v>420</c:v>
                      </c:pt>
                      <c:pt idx="216">
                        <c:v>418</c:v>
                      </c:pt>
                      <c:pt idx="217">
                        <c:v>418</c:v>
                      </c:pt>
                      <c:pt idx="218">
                        <c:v>417</c:v>
                      </c:pt>
                      <c:pt idx="219">
                        <c:v>419</c:v>
                      </c:pt>
                      <c:pt idx="220">
                        <c:v>419</c:v>
                      </c:pt>
                      <c:pt idx="221">
                        <c:v>418</c:v>
                      </c:pt>
                      <c:pt idx="222">
                        <c:v>418</c:v>
                      </c:pt>
                      <c:pt idx="223">
                        <c:v>419</c:v>
                      </c:pt>
                      <c:pt idx="224">
                        <c:v>418</c:v>
                      </c:pt>
                      <c:pt idx="225">
                        <c:v>417</c:v>
                      </c:pt>
                      <c:pt idx="226">
                        <c:v>420</c:v>
                      </c:pt>
                      <c:pt idx="227">
                        <c:v>418</c:v>
                      </c:pt>
                      <c:pt idx="228">
                        <c:v>419</c:v>
                      </c:pt>
                      <c:pt idx="229">
                        <c:v>417</c:v>
                      </c:pt>
                      <c:pt idx="230">
                        <c:v>418</c:v>
                      </c:pt>
                      <c:pt idx="231">
                        <c:v>420</c:v>
                      </c:pt>
                      <c:pt idx="232">
                        <c:v>418</c:v>
                      </c:pt>
                      <c:pt idx="233">
                        <c:v>418</c:v>
                      </c:pt>
                      <c:pt idx="234">
                        <c:v>418</c:v>
                      </c:pt>
                      <c:pt idx="235">
                        <c:v>419</c:v>
                      </c:pt>
                      <c:pt idx="236">
                        <c:v>417</c:v>
                      </c:pt>
                      <c:pt idx="237">
                        <c:v>416</c:v>
                      </c:pt>
                      <c:pt idx="238">
                        <c:v>418</c:v>
                      </c:pt>
                      <c:pt idx="239">
                        <c:v>419</c:v>
                      </c:pt>
                      <c:pt idx="240">
                        <c:v>418</c:v>
                      </c:pt>
                      <c:pt idx="241">
                        <c:v>415</c:v>
                      </c:pt>
                      <c:pt idx="242">
                        <c:v>419</c:v>
                      </c:pt>
                      <c:pt idx="243">
                        <c:v>419</c:v>
                      </c:pt>
                      <c:pt idx="244">
                        <c:v>416</c:v>
                      </c:pt>
                      <c:pt idx="245">
                        <c:v>416</c:v>
                      </c:pt>
                      <c:pt idx="246">
                        <c:v>419</c:v>
                      </c:pt>
                      <c:pt idx="247">
                        <c:v>419</c:v>
                      </c:pt>
                      <c:pt idx="248">
                        <c:v>416</c:v>
                      </c:pt>
                      <c:pt idx="249">
                        <c:v>416</c:v>
                      </c:pt>
                      <c:pt idx="250">
                        <c:v>420</c:v>
                      </c:pt>
                      <c:pt idx="251">
                        <c:v>419</c:v>
                      </c:pt>
                      <c:pt idx="252">
                        <c:v>417</c:v>
                      </c:pt>
                      <c:pt idx="253">
                        <c:v>417</c:v>
                      </c:pt>
                      <c:pt idx="254">
                        <c:v>418</c:v>
                      </c:pt>
                      <c:pt idx="255">
                        <c:v>418</c:v>
                      </c:pt>
                      <c:pt idx="256">
                        <c:v>418</c:v>
                      </c:pt>
                      <c:pt idx="257">
                        <c:v>416</c:v>
                      </c:pt>
                      <c:pt idx="258">
                        <c:v>419</c:v>
                      </c:pt>
                      <c:pt idx="259">
                        <c:v>418</c:v>
                      </c:pt>
                      <c:pt idx="260">
                        <c:v>416</c:v>
                      </c:pt>
                      <c:pt idx="261">
                        <c:v>416</c:v>
                      </c:pt>
                      <c:pt idx="262">
                        <c:v>418</c:v>
                      </c:pt>
                      <c:pt idx="263">
                        <c:v>419</c:v>
                      </c:pt>
                      <c:pt idx="264">
                        <c:v>418</c:v>
                      </c:pt>
                      <c:pt idx="265">
                        <c:v>418</c:v>
                      </c:pt>
                      <c:pt idx="266">
                        <c:v>418</c:v>
                      </c:pt>
                      <c:pt idx="267">
                        <c:v>419</c:v>
                      </c:pt>
                      <c:pt idx="268">
                        <c:v>417</c:v>
                      </c:pt>
                      <c:pt idx="269">
                        <c:v>417</c:v>
                      </c:pt>
                      <c:pt idx="270">
                        <c:v>417</c:v>
                      </c:pt>
                      <c:pt idx="271">
                        <c:v>419</c:v>
                      </c:pt>
                      <c:pt idx="272">
                        <c:v>417</c:v>
                      </c:pt>
                      <c:pt idx="273">
                        <c:v>417</c:v>
                      </c:pt>
                      <c:pt idx="274">
                        <c:v>419</c:v>
                      </c:pt>
                      <c:pt idx="275">
                        <c:v>419</c:v>
                      </c:pt>
                      <c:pt idx="276">
                        <c:v>415</c:v>
                      </c:pt>
                      <c:pt idx="277">
                        <c:v>417</c:v>
                      </c:pt>
                      <c:pt idx="278">
                        <c:v>416</c:v>
                      </c:pt>
                      <c:pt idx="279">
                        <c:v>418</c:v>
                      </c:pt>
                      <c:pt idx="280">
                        <c:v>417</c:v>
                      </c:pt>
                      <c:pt idx="281">
                        <c:v>417</c:v>
                      </c:pt>
                      <c:pt idx="282">
                        <c:v>419</c:v>
                      </c:pt>
                      <c:pt idx="283">
                        <c:v>418</c:v>
                      </c:pt>
                      <c:pt idx="284">
                        <c:v>417</c:v>
                      </c:pt>
                      <c:pt idx="285">
                        <c:v>417</c:v>
                      </c:pt>
                      <c:pt idx="286">
                        <c:v>419</c:v>
                      </c:pt>
                      <c:pt idx="287">
                        <c:v>418</c:v>
                      </c:pt>
                      <c:pt idx="288">
                        <c:v>418</c:v>
                      </c:pt>
                      <c:pt idx="289">
                        <c:v>418</c:v>
                      </c:pt>
                      <c:pt idx="290">
                        <c:v>420</c:v>
                      </c:pt>
                      <c:pt idx="291">
                        <c:v>418</c:v>
                      </c:pt>
                      <c:pt idx="292">
                        <c:v>417</c:v>
                      </c:pt>
                      <c:pt idx="293">
                        <c:v>418</c:v>
                      </c:pt>
                      <c:pt idx="294">
                        <c:v>418</c:v>
                      </c:pt>
                      <c:pt idx="295">
                        <c:v>417</c:v>
                      </c:pt>
                      <c:pt idx="296">
                        <c:v>417</c:v>
                      </c:pt>
                      <c:pt idx="297">
                        <c:v>417</c:v>
                      </c:pt>
                      <c:pt idx="298">
                        <c:v>419</c:v>
                      </c:pt>
                      <c:pt idx="299">
                        <c:v>418</c:v>
                      </c:pt>
                      <c:pt idx="300">
                        <c:v>418</c:v>
                      </c:pt>
                      <c:pt idx="301">
                        <c:v>420</c:v>
                      </c:pt>
                      <c:pt idx="302">
                        <c:v>423</c:v>
                      </c:pt>
                      <c:pt idx="303">
                        <c:v>424</c:v>
                      </c:pt>
                      <c:pt idx="304">
                        <c:v>426</c:v>
                      </c:pt>
                      <c:pt idx="305">
                        <c:v>428</c:v>
                      </c:pt>
                      <c:pt idx="306">
                        <c:v>430</c:v>
                      </c:pt>
                      <c:pt idx="307">
                        <c:v>429</c:v>
                      </c:pt>
                      <c:pt idx="308">
                        <c:v>430</c:v>
                      </c:pt>
                      <c:pt idx="309">
                        <c:v>430</c:v>
                      </c:pt>
                      <c:pt idx="310">
                        <c:v>432</c:v>
                      </c:pt>
                      <c:pt idx="311">
                        <c:v>433</c:v>
                      </c:pt>
                      <c:pt idx="312">
                        <c:v>433</c:v>
                      </c:pt>
                      <c:pt idx="313">
                        <c:v>433</c:v>
                      </c:pt>
                      <c:pt idx="314">
                        <c:v>436</c:v>
                      </c:pt>
                      <c:pt idx="315">
                        <c:v>433</c:v>
                      </c:pt>
                      <c:pt idx="316">
                        <c:v>435</c:v>
                      </c:pt>
                      <c:pt idx="317">
                        <c:v>435</c:v>
                      </c:pt>
                      <c:pt idx="318">
                        <c:v>435</c:v>
                      </c:pt>
                      <c:pt idx="319">
                        <c:v>435</c:v>
                      </c:pt>
                      <c:pt idx="320">
                        <c:v>433</c:v>
                      </c:pt>
                      <c:pt idx="321">
                        <c:v>435</c:v>
                      </c:pt>
                      <c:pt idx="322">
                        <c:v>436</c:v>
                      </c:pt>
                      <c:pt idx="323">
                        <c:v>435</c:v>
                      </c:pt>
                      <c:pt idx="324">
                        <c:v>434</c:v>
                      </c:pt>
                      <c:pt idx="325">
                        <c:v>434</c:v>
                      </c:pt>
                      <c:pt idx="326">
                        <c:v>435</c:v>
                      </c:pt>
                      <c:pt idx="327">
                        <c:v>434</c:v>
                      </c:pt>
                      <c:pt idx="328">
                        <c:v>433</c:v>
                      </c:pt>
                      <c:pt idx="329">
                        <c:v>435</c:v>
                      </c:pt>
                      <c:pt idx="330">
                        <c:v>435</c:v>
                      </c:pt>
                      <c:pt idx="331">
                        <c:v>432</c:v>
                      </c:pt>
                      <c:pt idx="332">
                        <c:v>433</c:v>
                      </c:pt>
                      <c:pt idx="333">
                        <c:v>435</c:v>
                      </c:pt>
                      <c:pt idx="334">
                        <c:v>434</c:v>
                      </c:pt>
                      <c:pt idx="335">
                        <c:v>433</c:v>
                      </c:pt>
                      <c:pt idx="336">
                        <c:v>433</c:v>
                      </c:pt>
                      <c:pt idx="337">
                        <c:v>434</c:v>
                      </c:pt>
                      <c:pt idx="338">
                        <c:v>434</c:v>
                      </c:pt>
                      <c:pt idx="339">
                        <c:v>434</c:v>
                      </c:pt>
                      <c:pt idx="340">
                        <c:v>432</c:v>
                      </c:pt>
                      <c:pt idx="341">
                        <c:v>434</c:v>
                      </c:pt>
                      <c:pt idx="342">
                        <c:v>435</c:v>
                      </c:pt>
                      <c:pt idx="343">
                        <c:v>434</c:v>
                      </c:pt>
                      <c:pt idx="344">
                        <c:v>434</c:v>
                      </c:pt>
                      <c:pt idx="345">
                        <c:v>434</c:v>
                      </c:pt>
                      <c:pt idx="346">
                        <c:v>435</c:v>
                      </c:pt>
                      <c:pt idx="347">
                        <c:v>433</c:v>
                      </c:pt>
                      <c:pt idx="348">
                        <c:v>433</c:v>
                      </c:pt>
                      <c:pt idx="349">
                        <c:v>434</c:v>
                      </c:pt>
                      <c:pt idx="350">
                        <c:v>434</c:v>
                      </c:pt>
                      <c:pt idx="351">
                        <c:v>433</c:v>
                      </c:pt>
                      <c:pt idx="352">
                        <c:v>432</c:v>
                      </c:pt>
                      <c:pt idx="353">
                        <c:v>432</c:v>
                      </c:pt>
                      <c:pt idx="354">
                        <c:v>432</c:v>
                      </c:pt>
                      <c:pt idx="355">
                        <c:v>432</c:v>
                      </c:pt>
                      <c:pt idx="356">
                        <c:v>432</c:v>
                      </c:pt>
                      <c:pt idx="357">
                        <c:v>433</c:v>
                      </c:pt>
                      <c:pt idx="358">
                        <c:v>433</c:v>
                      </c:pt>
                      <c:pt idx="359">
                        <c:v>430</c:v>
                      </c:pt>
                      <c:pt idx="360">
                        <c:v>432</c:v>
                      </c:pt>
                      <c:pt idx="361">
                        <c:v>433</c:v>
                      </c:pt>
                      <c:pt idx="362">
                        <c:v>433</c:v>
                      </c:pt>
                      <c:pt idx="363">
                        <c:v>432</c:v>
                      </c:pt>
                      <c:pt idx="364">
                        <c:v>432</c:v>
                      </c:pt>
                      <c:pt idx="365">
                        <c:v>434</c:v>
                      </c:pt>
                      <c:pt idx="366">
                        <c:v>433</c:v>
                      </c:pt>
                      <c:pt idx="367">
                        <c:v>433</c:v>
                      </c:pt>
                      <c:pt idx="368">
                        <c:v>432</c:v>
                      </c:pt>
                      <c:pt idx="369">
                        <c:v>433</c:v>
                      </c:pt>
                      <c:pt idx="370">
                        <c:v>434</c:v>
                      </c:pt>
                      <c:pt idx="371">
                        <c:v>428</c:v>
                      </c:pt>
                      <c:pt idx="372">
                        <c:v>430</c:v>
                      </c:pt>
                      <c:pt idx="373">
                        <c:v>434</c:v>
                      </c:pt>
                      <c:pt idx="374">
                        <c:v>432</c:v>
                      </c:pt>
                      <c:pt idx="375">
                        <c:v>432</c:v>
                      </c:pt>
                      <c:pt idx="376">
                        <c:v>433</c:v>
                      </c:pt>
                      <c:pt idx="377">
                        <c:v>434</c:v>
                      </c:pt>
                      <c:pt idx="378">
                        <c:v>434</c:v>
                      </c:pt>
                      <c:pt idx="379">
                        <c:v>431</c:v>
                      </c:pt>
                      <c:pt idx="380">
                        <c:v>434</c:v>
                      </c:pt>
                      <c:pt idx="381">
                        <c:v>435</c:v>
                      </c:pt>
                      <c:pt idx="382">
                        <c:v>435</c:v>
                      </c:pt>
                      <c:pt idx="383">
                        <c:v>434</c:v>
                      </c:pt>
                      <c:pt idx="384">
                        <c:v>435</c:v>
                      </c:pt>
                      <c:pt idx="385">
                        <c:v>433</c:v>
                      </c:pt>
                      <c:pt idx="386">
                        <c:v>433</c:v>
                      </c:pt>
                      <c:pt idx="387">
                        <c:v>433</c:v>
                      </c:pt>
                      <c:pt idx="388">
                        <c:v>431</c:v>
                      </c:pt>
                      <c:pt idx="389">
                        <c:v>434</c:v>
                      </c:pt>
                      <c:pt idx="390">
                        <c:v>433</c:v>
                      </c:pt>
                      <c:pt idx="391">
                        <c:v>432</c:v>
                      </c:pt>
                      <c:pt idx="392">
                        <c:v>431</c:v>
                      </c:pt>
                      <c:pt idx="393">
                        <c:v>433</c:v>
                      </c:pt>
                      <c:pt idx="394">
                        <c:v>435</c:v>
                      </c:pt>
                      <c:pt idx="395">
                        <c:v>433</c:v>
                      </c:pt>
                      <c:pt idx="396">
                        <c:v>432</c:v>
                      </c:pt>
                      <c:pt idx="397">
                        <c:v>434</c:v>
                      </c:pt>
                      <c:pt idx="398">
                        <c:v>433</c:v>
                      </c:pt>
                      <c:pt idx="399">
                        <c:v>432</c:v>
                      </c:pt>
                      <c:pt idx="400">
                        <c:v>433</c:v>
                      </c:pt>
                      <c:pt idx="401">
                        <c:v>435</c:v>
                      </c:pt>
                      <c:pt idx="402">
                        <c:v>433</c:v>
                      </c:pt>
                      <c:pt idx="403">
                        <c:v>432</c:v>
                      </c:pt>
                      <c:pt idx="404">
                        <c:v>434</c:v>
                      </c:pt>
                      <c:pt idx="405">
                        <c:v>434</c:v>
                      </c:pt>
                      <c:pt idx="406">
                        <c:v>430</c:v>
                      </c:pt>
                      <c:pt idx="407">
                        <c:v>433</c:v>
                      </c:pt>
                      <c:pt idx="408">
                        <c:v>435</c:v>
                      </c:pt>
                      <c:pt idx="409">
                        <c:v>436</c:v>
                      </c:pt>
                      <c:pt idx="410">
                        <c:v>435</c:v>
                      </c:pt>
                      <c:pt idx="411">
                        <c:v>433</c:v>
                      </c:pt>
                      <c:pt idx="412">
                        <c:v>434</c:v>
                      </c:pt>
                      <c:pt idx="413">
                        <c:v>433</c:v>
                      </c:pt>
                      <c:pt idx="414">
                        <c:v>431</c:v>
                      </c:pt>
                      <c:pt idx="415">
                        <c:v>434</c:v>
                      </c:pt>
                      <c:pt idx="416">
                        <c:v>436</c:v>
                      </c:pt>
                      <c:pt idx="417">
                        <c:v>435</c:v>
                      </c:pt>
                      <c:pt idx="418">
                        <c:v>430</c:v>
                      </c:pt>
                      <c:pt idx="419">
                        <c:v>435</c:v>
                      </c:pt>
                      <c:pt idx="420">
                        <c:v>434</c:v>
                      </c:pt>
                      <c:pt idx="421">
                        <c:v>435</c:v>
                      </c:pt>
                      <c:pt idx="422">
                        <c:v>436</c:v>
                      </c:pt>
                      <c:pt idx="423">
                        <c:v>433</c:v>
                      </c:pt>
                      <c:pt idx="424">
                        <c:v>436</c:v>
                      </c:pt>
                      <c:pt idx="425">
                        <c:v>435</c:v>
                      </c:pt>
                      <c:pt idx="426">
                        <c:v>434</c:v>
                      </c:pt>
                      <c:pt idx="427">
                        <c:v>433</c:v>
                      </c:pt>
                      <c:pt idx="428">
                        <c:v>433</c:v>
                      </c:pt>
                      <c:pt idx="429">
                        <c:v>431</c:v>
                      </c:pt>
                      <c:pt idx="430">
                        <c:v>433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432</c:v>
                      </c:pt>
                      <c:pt idx="435">
                        <c:v>433</c:v>
                      </c:pt>
                      <c:pt idx="436">
                        <c:v>432</c:v>
                      </c:pt>
                      <c:pt idx="437">
                        <c:v>432</c:v>
                      </c:pt>
                      <c:pt idx="438">
                        <c:v>430</c:v>
                      </c:pt>
                      <c:pt idx="439">
                        <c:v>431</c:v>
                      </c:pt>
                      <c:pt idx="440">
                        <c:v>433</c:v>
                      </c:pt>
                      <c:pt idx="441">
                        <c:v>434</c:v>
                      </c:pt>
                      <c:pt idx="442">
                        <c:v>432</c:v>
                      </c:pt>
                      <c:pt idx="443">
                        <c:v>433</c:v>
                      </c:pt>
                      <c:pt idx="444">
                        <c:v>432</c:v>
                      </c:pt>
                      <c:pt idx="445">
                        <c:v>435</c:v>
                      </c:pt>
                      <c:pt idx="446">
                        <c:v>435</c:v>
                      </c:pt>
                      <c:pt idx="447">
                        <c:v>434</c:v>
                      </c:pt>
                      <c:pt idx="448">
                        <c:v>437</c:v>
                      </c:pt>
                      <c:pt idx="449">
                        <c:v>434</c:v>
                      </c:pt>
                      <c:pt idx="450">
                        <c:v>435</c:v>
                      </c:pt>
                      <c:pt idx="451">
                        <c:v>435</c:v>
                      </c:pt>
                      <c:pt idx="452">
                        <c:v>437</c:v>
                      </c:pt>
                      <c:pt idx="453">
                        <c:v>437</c:v>
                      </c:pt>
                      <c:pt idx="454">
                        <c:v>435</c:v>
                      </c:pt>
                      <c:pt idx="455">
                        <c:v>435</c:v>
                      </c:pt>
                      <c:pt idx="456">
                        <c:v>437</c:v>
                      </c:pt>
                      <c:pt idx="457">
                        <c:v>436</c:v>
                      </c:pt>
                      <c:pt idx="458">
                        <c:v>434</c:v>
                      </c:pt>
                      <c:pt idx="459">
                        <c:v>438</c:v>
                      </c:pt>
                      <c:pt idx="460">
                        <c:v>437</c:v>
                      </c:pt>
                      <c:pt idx="461">
                        <c:v>437</c:v>
                      </c:pt>
                      <c:pt idx="462">
                        <c:v>433</c:v>
                      </c:pt>
                      <c:pt idx="463">
                        <c:v>437</c:v>
                      </c:pt>
                      <c:pt idx="464">
                        <c:v>438</c:v>
                      </c:pt>
                      <c:pt idx="465">
                        <c:v>437</c:v>
                      </c:pt>
                      <c:pt idx="466">
                        <c:v>435</c:v>
                      </c:pt>
                      <c:pt idx="467">
                        <c:v>439</c:v>
                      </c:pt>
                      <c:pt idx="468">
                        <c:v>436</c:v>
                      </c:pt>
                      <c:pt idx="469">
                        <c:v>436</c:v>
                      </c:pt>
                      <c:pt idx="470">
                        <c:v>432</c:v>
                      </c:pt>
                      <c:pt idx="471">
                        <c:v>432</c:v>
                      </c:pt>
                      <c:pt idx="472">
                        <c:v>436</c:v>
                      </c:pt>
                      <c:pt idx="473">
                        <c:v>433</c:v>
                      </c:pt>
                      <c:pt idx="474">
                        <c:v>434</c:v>
                      </c:pt>
                      <c:pt idx="475">
                        <c:v>434</c:v>
                      </c:pt>
                      <c:pt idx="476">
                        <c:v>434</c:v>
                      </c:pt>
                      <c:pt idx="477">
                        <c:v>434</c:v>
                      </c:pt>
                      <c:pt idx="478">
                        <c:v>433</c:v>
                      </c:pt>
                      <c:pt idx="479">
                        <c:v>432</c:v>
                      </c:pt>
                      <c:pt idx="480">
                        <c:v>434</c:v>
                      </c:pt>
                      <c:pt idx="481">
                        <c:v>433</c:v>
                      </c:pt>
                      <c:pt idx="482">
                        <c:v>433</c:v>
                      </c:pt>
                      <c:pt idx="483">
                        <c:v>435</c:v>
                      </c:pt>
                      <c:pt idx="484">
                        <c:v>434</c:v>
                      </c:pt>
                      <c:pt idx="485">
                        <c:v>434</c:v>
                      </c:pt>
                      <c:pt idx="486">
                        <c:v>429</c:v>
                      </c:pt>
                      <c:pt idx="487">
                        <c:v>429</c:v>
                      </c:pt>
                      <c:pt idx="488">
                        <c:v>429</c:v>
                      </c:pt>
                      <c:pt idx="489">
                        <c:v>432</c:v>
                      </c:pt>
                      <c:pt idx="490">
                        <c:v>429</c:v>
                      </c:pt>
                      <c:pt idx="491">
                        <c:v>432</c:v>
                      </c:pt>
                      <c:pt idx="492">
                        <c:v>429</c:v>
                      </c:pt>
                      <c:pt idx="493">
                        <c:v>430</c:v>
                      </c:pt>
                      <c:pt idx="494">
                        <c:v>427</c:v>
                      </c:pt>
                      <c:pt idx="495">
                        <c:v>428</c:v>
                      </c:pt>
                      <c:pt idx="496">
                        <c:v>429</c:v>
                      </c:pt>
                      <c:pt idx="497">
                        <c:v>425</c:v>
                      </c:pt>
                      <c:pt idx="498">
                        <c:v>426</c:v>
                      </c:pt>
                      <c:pt idx="499">
                        <c:v>428</c:v>
                      </c:pt>
                      <c:pt idx="500">
                        <c:v>429</c:v>
                      </c:pt>
                      <c:pt idx="501">
                        <c:v>428</c:v>
                      </c:pt>
                      <c:pt idx="502">
                        <c:v>425</c:v>
                      </c:pt>
                      <c:pt idx="503">
                        <c:v>427</c:v>
                      </c:pt>
                      <c:pt idx="504">
                        <c:v>428</c:v>
                      </c:pt>
                      <c:pt idx="505">
                        <c:v>423</c:v>
                      </c:pt>
                      <c:pt idx="506">
                        <c:v>427</c:v>
                      </c:pt>
                      <c:pt idx="507">
                        <c:v>425</c:v>
                      </c:pt>
                      <c:pt idx="508">
                        <c:v>427</c:v>
                      </c:pt>
                      <c:pt idx="509">
                        <c:v>427</c:v>
                      </c:pt>
                      <c:pt idx="510">
                        <c:v>427</c:v>
                      </c:pt>
                      <c:pt idx="511">
                        <c:v>429</c:v>
                      </c:pt>
                      <c:pt idx="512">
                        <c:v>430</c:v>
                      </c:pt>
                      <c:pt idx="513">
                        <c:v>429</c:v>
                      </c:pt>
                      <c:pt idx="514">
                        <c:v>427</c:v>
                      </c:pt>
                      <c:pt idx="515">
                        <c:v>430</c:v>
                      </c:pt>
                      <c:pt idx="516">
                        <c:v>427</c:v>
                      </c:pt>
                      <c:pt idx="517">
                        <c:v>426</c:v>
                      </c:pt>
                      <c:pt idx="518">
                        <c:v>425</c:v>
                      </c:pt>
                      <c:pt idx="519">
                        <c:v>428</c:v>
                      </c:pt>
                      <c:pt idx="520">
                        <c:v>429</c:v>
                      </c:pt>
                      <c:pt idx="521">
                        <c:v>425</c:v>
                      </c:pt>
                      <c:pt idx="522">
                        <c:v>426</c:v>
                      </c:pt>
                      <c:pt idx="523">
                        <c:v>427</c:v>
                      </c:pt>
                      <c:pt idx="524">
                        <c:v>429</c:v>
                      </c:pt>
                      <c:pt idx="525">
                        <c:v>426</c:v>
                      </c:pt>
                      <c:pt idx="526">
                        <c:v>423</c:v>
                      </c:pt>
                      <c:pt idx="527">
                        <c:v>427</c:v>
                      </c:pt>
                      <c:pt idx="528">
                        <c:v>427</c:v>
                      </c:pt>
                      <c:pt idx="529">
                        <c:v>426</c:v>
                      </c:pt>
                      <c:pt idx="530">
                        <c:v>426</c:v>
                      </c:pt>
                      <c:pt idx="531">
                        <c:v>427</c:v>
                      </c:pt>
                      <c:pt idx="532">
                        <c:v>427</c:v>
                      </c:pt>
                      <c:pt idx="533">
                        <c:v>423</c:v>
                      </c:pt>
                      <c:pt idx="534">
                        <c:v>422</c:v>
                      </c:pt>
                      <c:pt idx="535">
                        <c:v>427</c:v>
                      </c:pt>
                      <c:pt idx="536">
                        <c:v>426</c:v>
                      </c:pt>
                      <c:pt idx="537">
                        <c:v>426</c:v>
                      </c:pt>
                      <c:pt idx="538">
                        <c:v>425</c:v>
                      </c:pt>
                      <c:pt idx="539">
                        <c:v>427</c:v>
                      </c:pt>
                      <c:pt idx="540">
                        <c:v>426</c:v>
                      </c:pt>
                      <c:pt idx="541">
                        <c:v>425</c:v>
                      </c:pt>
                      <c:pt idx="542">
                        <c:v>425</c:v>
                      </c:pt>
                      <c:pt idx="543">
                        <c:v>425</c:v>
                      </c:pt>
                      <c:pt idx="544">
                        <c:v>425</c:v>
                      </c:pt>
                      <c:pt idx="545">
                        <c:v>425</c:v>
                      </c:pt>
                      <c:pt idx="546">
                        <c:v>423</c:v>
                      </c:pt>
                      <c:pt idx="547">
                        <c:v>426</c:v>
                      </c:pt>
                      <c:pt idx="548">
                        <c:v>424</c:v>
                      </c:pt>
                      <c:pt idx="549">
                        <c:v>423</c:v>
                      </c:pt>
                      <c:pt idx="550">
                        <c:v>427</c:v>
                      </c:pt>
                      <c:pt idx="551">
                        <c:v>424</c:v>
                      </c:pt>
                      <c:pt idx="552">
                        <c:v>425</c:v>
                      </c:pt>
                      <c:pt idx="553">
                        <c:v>424</c:v>
                      </c:pt>
                      <c:pt idx="554">
                        <c:v>423</c:v>
                      </c:pt>
                      <c:pt idx="555">
                        <c:v>426</c:v>
                      </c:pt>
                      <c:pt idx="556">
                        <c:v>425</c:v>
                      </c:pt>
                      <c:pt idx="557">
                        <c:v>424</c:v>
                      </c:pt>
                      <c:pt idx="558">
                        <c:v>425</c:v>
                      </c:pt>
                      <c:pt idx="559">
                        <c:v>424</c:v>
                      </c:pt>
                      <c:pt idx="560">
                        <c:v>425</c:v>
                      </c:pt>
                      <c:pt idx="561">
                        <c:v>424</c:v>
                      </c:pt>
                      <c:pt idx="562">
                        <c:v>425</c:v>
                      </c:pt>
                      <c:pt idx="563">
                        <c:v>427</c:v>
                      </c:pt>
                      <c:pt idx="564">
                        <c:v>425</c:v>
                      </c:pt>
                      <c:pt idx="565">
                        <c:v>424</c:v>
                      </c:pt>
                      <c:pt idx="566">
                        <c:v>426</c:v>
                      </c:pt>
                      <c:pt idx="567">
                        <c:v>426</c:v>
                      </c:pt>
                      <c:pt idx="568">
                        <c:v>425</c:v>
                      </c:pt>
                      <c:pt idx="569">
                        <c:v>424</c:v>
                      </c:pt>
                      <c:pt idx="570">
                        <c:v>425</c:v>
                      </c:pt>
                      <c:pt idx="571">
                        <c:v>427</c:v>
                      </c:pt>
                      <c:pt idx="572">
                        <c:v>424</c:v>
                      </c:pt>
                      <c:pt idx="573">
                        <c:v>424</c:v>
                      </c:pt>
                      <c:pt idx="574">
                        <c:v>426</c:v>
                      </c:pt>
                      <c:pt idx="575">
                        <c:v>426</c:v>
                      </c:pt>
                      <c:pt idx="576">
                        <c:v>426</c:v>
                      </c:pt>
                      <c:pt idx="577">
                        <c:v>423</c:v>
                      </c:pt>
                      <c:pt idx="578">
                        <c:v>424</c:v>
                      </c:pt>
                      <c:pt idx="579">
                        <c:v>425</c:v>
                      </c:pt>
                      <c:pt idx="580">
                        <c:v>423</c:v>
                      </c:pt>
                      <c:pt idx="581">
                        <c:v>422</c:v>
                      </c:pt>
                      <c:pt idx="582">
                        <c:v>423</c:v>
                      </c:pt>
                      <c:pt idx="583">
                        <c:v>421</c:v>
                      </c:pt>
                      <c:pt idx="584">
                        <c:v>420</c:v>
                      </c:pt>
                      <c:pt idx="585">
                        <c:v>415</c:v>
                      </c:pt>
                      <c:pt idx="586">
                        <c:v>419</c:v>
                      </c:pt>
                      <c:pt idx="587">
                        <c:v>419</c:v>
                      </c:pt>
                      <c:pt idx="588">
                        <c:v>419</c:v>
                      </c:pt>
                      <c:pt idx="589">
                        <c:v>417</c:v>
                      </c:pt>
                      <c:pt idx="590">
                        <c:v>420</c:v>
                      </c:pt>
                      <c:pt idx="591">
                        <c:v>418</c:v>
                      </c:pt>
                      <c:pt idx="592">
                        <c:v>418</c:v>
                      </c:pt>
                      <c:pt idx="593">
                        <c:v>414</c:v>
                      </c:pt>
                      <c:pt idx="594">
                        <c:v>417</c:v>
                      </c:pt>
                      <c:pt idx="595">
                        <c:v>419</c:v>
                      </c:pt>
                      <c:pt idx="596">
                        <c:v>418</c:v>
                      </c:pt>
                      <c:pt idx="597">
                        <c:v>417</c:v>
                      </c:pt>
                      <c:pt idx="598">
                        <c:v>417</c:v>
                      </c:pt>
                      <c:pt idx="599">
                        <c:v>418</c:v>
                      </c:pt>
                      <c:pt idx="600">
                        <c:v>417</c:v>
                      </c:pt>
                      <c:pt idx="601">
                        <c:v>416</c:v>
                      </c:pt>
                      <c:pt idx="602">
                        <c:v>417</c:v>
                      </c:pt>
                      <c:pt idx="603">
                        <c:v>418</c:v>
                      </c:pt>
                      <c:pt idx="604">
                        <c:v>416</c:v>
                      </c:pt>
                      <c:pt idx="605">
                        <c:v>413</c:v>
                      </c:pt>
                      <c:pt idx="606">
                        <c:v>416</c:v>
                      </c:pt>
                      <c:pt idx="607">
                        <c:v>417</c:v>
                      </c:pt>
                      <c:pt idx="608">
                        <c:v>415</c:v>
                      </c:pt>
                      <c:pt idx="609">
                        <c:v>412</c:v>
                      </c:pt>
                      <c:pt idx="610">
                        <c:v>417</c:v>
                      </c:pt>
                      <c:pt idx="611">
                        <c:v>417</c:v>
                      </c:pt>
                      <c:pt idx="612">
                        <c:v>417</c:v>
                      </c:pt>
                      <c:pt idx="613">
                        <c:v>417</c:v>
                      </c:pt>
                      <c:pt idx="614">
                        <c:v>418</c:v>
                      </c:pt>
                      <c:pt idx="615">
                        <c:v>419</c:v>
                      </c:pt>
                      <c:pt idx="616">
                        <c:v>414</c:v>
                      </c:pt>
                      <c:pt idx="617">
                        <c:v>417</c:v>
                      </c:pt>
                      <c:pt idx="618">
                        <c:v>419</c:v>
                      </c:pt>
                      <c:pt idx="619">
                        <c:v>419</c:v>
                      </c:pt>
                      <c:pt idx="620">
                        <c:v>418</c:v>
                      </c:pt>
                      <c:pt idx="621">
                        <c:v>418</c:v>
                      </c:pt>
                      <c:pt idx="622">
                        <c:v>417</c:v>
                      </c:pt>
                      <c:pt idx="623">
                        <c:v>419</c:v>
                      </c:pt>
                      <c:pt idx="624">
                        <c:v>417</c:v>
                      </c:pt>
                      <c:pt idx="625">
                        <c:v>419</c:v>
                      </c:pt>
                      <c:pt idx="626">
                        <c:v>419</c:v>
                      </c:pt>
                      <c:pt idx="627">
                        <c:v>417</c:v>
                      </c:pt>
                      <c:pt idx="628">
                        <c:v>420</c:v>
                      </c:pt>
                      <c:pt idx="629">
                        <c:v>419</c:v>
                      </c:pt>
                      <c:pt idx="630">
                        <c:v>418</c:v>
                      </c:pt>
                      <c:pt idx="631">
                        <c:v>419</c:v>
                      </c:pt>
                      <c:pt idx="632">
                        <c:v>415</c:v>
                      </c:pt>
                      <c:pt idx="633">
                        <c:v>416</c:v>
                      </c:pt>
                      <c:pt idx="634">
                        <c:v>417</c:v>
                      </c:pt>
                      <c:pt idx="635">
                        <c:v>416</c:v>
                      </c:pt>
                      <c:pt idx="636">
                        <c:v>417</c:v>
                      </c:pt>
                      <c:pt idx="637">
                        <c:v>418</c:v>
                      </c:pt>
                      <c:pt idx="638">
                        <c:v>418</c:v>
                      </c:pt>
                      <c:pt idx="639">
                        <c:v>414</c:v>
                      </c:pt>
                      <c:pt idx="640">
                        <c:v>416</c:v>
                      </c:pt>
                      <c:pt idx="641">
                        <c:v>418</c:v>
                      </c:pt>
                      <c:pt idx="642">
                        <c:v>415</c:v>
                      </c:pt>
                      <c:pt idx="643">
                        <c:v>417</c:v>
                      </c:pt>
                      <c:pt idx="644">
                        <c:v>417</c:v>
                      </c:pt>
                      <c:pt idx="645">
                        <c:v>417</c:v>
                      </c:pt>
                      <c:pt idx="646">
                        <c:v>417</c:v>
                      </c:pt>
                      <c:pt idx="647">
                        <c:v>418</c:v>
                      </c:pt>
                      <c:pt idx="648">
                        <c:v>415</c:v>
                      </c:pt>
                      <c:pt idx="649">
                        <c:v>415</c:v>
                      </c:pt>
                      <c:pt idx="650">
                        <c:v>419</c:v>
                      </c:pt>
                      <c:pt idx="651">
                        <c:v>417</c:v>
                      </c:pt>
                      <c:pt idx="652">
                        <c:v>418</c:v>
                      </c:pt>
                      <c:pt idx="653">
                        <c:v>417</c:v>
                      </c:pt>
                      <c:pt idx="654">
                        <c:v>418</c:v>
                      </c:pt>
                      <c:pt idx="655">
                        <c:v>418</c:v>
                      </c:pt>
                      <c:pt idx="656">
                        <c:v>417</c:v>
                      </c:pt>
                      <c:pt idx="657">
                        <c:v>419</c:v>
                      </c:pt>
                      <c:pt idx="658">
                        <c:v>420</c:v>
                      </c:pt>
                      <c:pt idx="659">
                        <c:v>421</c:v>
                      </c:pt>
                      <c:pt idx="660">
                        <c:v>417</c:v>
                      </c:pt>
                      <c:pt idx="661">
                        <c:v>416</c:v>
                      </c:pt>
                      <c:pt idx="662">
                        <c:v>420</c:v>
                      </c:pt>
                      <c:pt idx="663">
                        <c:v>417</c:v>
                      </c:pt>
                      <c:pt idx="664">
                        <c:v>420</c:v>
                      </c:pt>
                      <c:pt idx="665">
                        <c:v>422</c:v>
                      </c:pt>
                      <c:pt idx="666">
                        <c:v>421</c:v>
                      </c:pt>
                      <c:pt idx="667">
                        <c:v>421</c:v>
                      </c:pt>
                      <c:pt idx="668">
                        <c:v>416</c:v>
                      </c:pt>
                      <c:pt idx="669">
                        <c:v>419</c:v>
                      </c:pt>
                      <c:pt idx="670">
                        <c:v>421</c:v>
                      </c:pt>
                      <c:pt idx="671">
                        <c:v>418</c:v>
                      </c:pt>
                      <c:pt idx="672">
                        <c:v>419</c:v>
                      </c:pt>
                      <c:pt idx="673">
                        <c:v>419</c:v>
                      </c:pt>
                      <c:pt idx="674">
                        <c:v>417</c:v>
                      </c:pt>
                      <c:pt idx="675">
                        <c:v>419</c:v>
                      </c:pt>
                      <c:pt idx="676">
                        <c:v>419</c:v>
                      </c:pt>
                      <c:pt idx="677">
                        <c:v>418</c:v>
                      </c:pt>
                      <c:pt idx="678">
                        <c:v>422</c:v>
                      </c:pt>
                      <c:pt idx="679">
                        <c:v>414</c:v>
                      </c:pt>
                      <c:pt idx="680">
                        <c:v>417</c:v>
                      </c:pt>
                      <c:pt idx="681">
                        <c:v>419</c:v>
                      </c:pt>
                      <c:pt idx="682">
                        <c:v>419</c:v>
                      </c:pt>
                      <c:pt idx="683">
                        <c:v>419</c:v>
                      </c:pt>
                      <c:pt idx="684">
                        <c:v>414</c:v>
                      </c:pt>
                      <c:pt idx="685">
                        <c:v>418</c:v>
                      </c:pt>
                      <c:pt idx="686">
                        <c:v>419</c:v>
                      </c:pt>
                      <c:pt idx="687">
                        <c:v>417</c:v>
                      </c:pt>
                      <c:pt idx="688">
                        <c:v>417</c:v>
                      </c:pt>
                      <c:pt idx="689">
                        <c:v>419</c:v>
                      </c:pt>
                      <c:pt idx="690">
                        <c:v>419</c:v>
                      </c:pt>
                      <c:pt idx="691">
                        <c:v>419</c:v>
                      </c:pt>
                      <c:pt idx="692">
                        <c:v>417</c:v>
                      </c:pt>
                      <c:pt idx="693">
                        <c:v>419</c:v>
                      </c:pt>
                      <c:pt idx="694">
                        <c:v>419</c:v>
                      </c:pt>
                      <c:pt idx="695">
                        <c:v>417</c:v>
                      </c:pt>
                      <c:pt idx="696">
                        <c:v>417</c:v>
                      </c:pt>
                      <c:pt idx="697">
                        <c:v>419</c:v>
                      </c:pt>
                      <c:pt idx="698">
                        <c:v>418</c:v>
                      </c:pt>
                      <c:pt idx="699">
                        <c:v>415</c:v>
                      </c:pt>
                      <c:pt idx="700">
                        <c:v>416</c:v>
                      </c:pt>
                      <c:pt idx="701">
                        <c:v>419</c:v>
                      </c:pt>
                      <c:pt idx="702">
                        <c:v>417</c:v>
                      </c:pt>
                      <c:pt idx="703">
                        <c:v>418</c:v>
                      </c:pt>
                      <c:pt idx="704">
                        <c:v>417</c:v>
                      </c:pt>
                      <c:pt idx="705">
                        <c:v>418</c:v>
                      </c:pt>
                      <c:pt idx="706">
                        <c:v>418</c:v>
                      </c:pt>
                      <c:pt idx="707">
                        <c:v>417</c:v>
                      </c:pt>
                      <c:pt idx="708">
                        <c:v>416</c:v>
                      </c:pt>
                      <c:pt idx="709">
                        <c:v>417</c:v>
                      </c:pt>
                      <c:pt idx="710">
                        <c:v>418</c:v>
                      </c:pt>
                      <c:pt idx="711">
                        <c:v>414</c:v>
                      </c:pt>
                      <c:pt idx="712">
                        <c:v>413</c:v>
                      </c:pt>
                      <c:pt idx="713">
                        <c:v>415</c:v>
                      </c:pt>
                      <c:pt idx="714">
                        <c:v>416</c:v>
                      </c:pt>
                      <c:pt idx="715">
                        <c:v>416</c:v>
                      </c:pt>
                      <c:pt idx="716">
                        <c:v>416</c:v>
                      </c:pt>
                      <c:pt idx="717">
                        <c:v>417</c:v>
                      </c:pt>
                      <c:pt idx="718">
                        <c:v>418</c:v>
                      </c:pt>
                      <c:pt idx="719">
                        <c:v>416</c:v>
                      </c:pt>
                      <c:pt idx="720">
                        <c:v>416</c:v>
                      </c:pt>
                      <c:pt idx="721">
                        <c:v>419</c:v>
                      </c:pt>
                      <c:pt idx="722">
                        <c:v>418</c:v>
                      </c:pt>
                      <c:pt idx="723">
                        <c:v>416</c:v>
                      </c:pt>
                      <c:pt idx="724">
                        <c:v>417</c:v>
                      </c:pt>
                      <c:pt idx="725">
                        <c:v>418</c:v>
                      </c:pt>
                      <c:pt idx="726">
                        <c:v>417</c:v>
                      </c:pt>
                      <c:pt idx="727">
                        <c:v>414</c:v>
                      </c:pt>
                      <c:pt idx="728">
                        <c:v>419</c:v>
                      </c:pt>
                      <c:pt idx="729">
                        <c:v>419</c:v>
                      </c:pt>
                      <c:pt idx="730">
                        <c:v>417</c:v>
                      </c:pt>
                      <c:pt idx="731">
                        <c:v>418</c:v>
                      </c:pt>
                      <c:pt idx="732">
                        <c:v>417</c:v>
                      </c:pt>
                      <c:pt idx="733">
                        <c:v>418</c:v>
                      </c:pt>
                      <c:pt idx="734">
                        <c:v>418</c:v>
                      </c:pt>
                      <c:pt idx="735">
                        <c:v>417</c:v>
                      </c:pt>
                      <c:pt idx="736">
                        <c:v>417</c:v>
                      </c:pt>
                      <c:pt idx="737">
                        <c:v>418</c:v>
                      </c:pt>
                      <c:pt idx="738">
                        <c:v>418</c:v>
                      </c:pt>
                      <c:pt idx="739">
                        <c:v>417</c:v>
                      </c:pt>
                      <c:pt idx="740">
                        <c:v>417</c:v>
                      </c:pt>
                      <c:pt idx="741">
                        <c:v>419</c:v>
                      </c:pt>
                      <c:pt idx="742">
                        <c:v>419</c:v>
                      </c:pt>
                      <c:pt idx="743">
                        <c:v>415</c:v>
                      </c:pt>
                      <c:pt idx="744">
                        <c:v>418</c:v>
                      </c:pt>
                      <c:pt idx="745">
                        <c:v>421</c:v>
                      </c:pt>
                      <c:pt idx="746">
                        <c:v>416</c:v>
                      </c:pt>
                      <c:pt idx="747">
                        <c:v>419</c:v>
                      </c:pt>
                      <c:pt idx="748">
                        <c:v>421</c:v>
                      </c:pt>
                      <c:pt idx="749">
                        <c:v>419</c:v>
                      </c:pt>
                      <c:pt idx="750">
                        <c:v>419</c:v>
                      </c:pt>
                      <c:pt idx="751">
                        <c:v>419</c:v>
                      </c:pt>
                      <c:pt idx="752">
                        <c:v>420</c:v>
                      </c:pt>
                      <c:pt idx="753">
                        <c:v>421</c:v>
                      </c:pt>
                      <c:pt idx="754">
                        <c:v>422</c:v>
                      </c:pt>
                      <c:pt idx="755">
                        <c:v>421</c:v>
                      </c:pt>
                      <c:pt idx="756">
                        <c:v>421</c:v>
                      </c:pt>
                      <c:pt idx="757">
                        <c:v>423</c:v>
                      </c:pt>
                      <c:pt idx="758">
                        <c:v>423</c:v>
                      </c:pt>
                      <c:pt idx="759">
                        <c:v>423</c:v>
                      </c:pt>
                      <c:pt idx="760">
                        <c:v>422</c:v>
                      </c:pt>
                      <c:pt idx="761">
                        <c:v>423</c:v>
                      </c:pt>
                      <c:pt idx="762">
                        <c:v>419</c:v>
                      </c:pt>
                      <c:pt idx="763">
                        <c:v>422</c:v>
                      </c:pt>
                      <c:pt idx="764">
                        <c:v>423</c:v>
                      </c:pt>
                      <c:pt idx="765">
                        <c:v>425</c:v>
                      </c:pt>
                      <c:pt idx="766">
                        <c:v>420</c:v>
                      </c:pt>
                      <c:pt idx="767">
                        <c:v>423</c:v>
                      </c:pt>
                      <c:pt idx="768">
                        <c:v>423</c:v>
                      </c:pt>
                      <c:pt idx="769">
                        <c:v>424</c:v>
                      </c:pt>
                      <c:pt idx="770">
                        <c:v>421</c:v>
                      </c:pt>
                      <c:pt idx="771">
                        <c:v>422</c:v>
                      </c:pt>
                      <c:pt idx="772">
                        <c:v>426</c:v>
                      </c:pt>
                      <c:pt idx="773">
                        <c:v>424</c:v>
                      </c:pt>
                      <c:pt idx="774">
                        <c:v>424</c:v>
                      </c:pt>
                      <c:pt idx="775">
                        <c:v>423</c:v>
                      </c:pt>
                      <c:pt idx="776">
                        <c:v>423</c:v>
                      </c:pt>
                      <c:pt idx="777">
                        <c:v>425</c:v>
                      </c:pt>
                      <c:pt idx="778">
                        <c:v>425</c:v>
                      </c:pt>
                      <c:pt idx="779">
                        <c:v>424</c:v>
                      </c:pt>
                      <c:pt idx="780">
                        <c:v>425</c:v>
                      </c:pt>
                      <c:pt idx="781">
                        <c:v>425</c:v>
                      </c:pt>
                      <c:pt idx="782">
                        <c:v>423</c:v>
                      </c:pt>
                      <c:pt idx="783">
                        <c:v>425</c:v>
                      </c:pt>
                      <c:pt idx="784">
                        <c:v>423</c:v>
                      </c:pt>
                      <c:pt idx="785">
                        <c:v>425</c:v>
                      </c:pt>
                      <c:pt idx="786">
                        <c:v>422</c:v>
                      </c:pt>
                      <c:pt idx="787">
                        <c:v>420</c:v>
                      </c:pt>
                      <c:pt idx="788">
                        <c:v>424</c:v>
                      </c:pt>
                      <c:pt idx="789">
                        <c:v>424</c:v>
                      </c:pt>
                      <c:pt idx="790">
                        <c:v>423</c:v>
                      </c:pt>
                      <c:pt idx="791">
                        <c:v>423</c:v>
                      </c:pt>
                      <c:pt idx="792">
                        <c:v>423</c:v>
                      </c:pt>
                      <c:pt idx="793">
                        <c:v>422</c:v>
                      </c:pt>
                      <c:pt idx="794">
                        <c:v>422</c:v>
                      </c:pt>
                      <c:pt idx="795">
                        <c:v>424</c:v>
                      </c:pt>
                      <c:pt idx="796">
                        <c:v>424</c:v>
                      </c:pt>
                      <c:pt idx="797">
                        <c:v>424</c:v>
                      </c:pt>
                      <c:pt idx="798">
                        <c:v>422</c:v>
                      </c:pt>
                      <c:pt idx="799">
                        <c:v>424</c:v>
                      </c:pt>
                      <c:pt idx="800">
                        <c:v>423</c:v>
                      </c:pt>
                      <c:pt idx="801">
                        <c:v>422</c:v>
                      </c:pt>
                      <c:pt idx="802">
                        <c:v>421</c:v>
                      </c:pt>
                      <c:pt idx="803">
                        <c:v>422</c:v>
                      </c:pt>
                      <c:pt idx="804">
                        <c:v>423</c:v>
                      </c:pt>
                      <c:pt idx="805">
                        <c:v>424</c:v>
                      </c:pt>
                      <c:pt idx="806">
                        <c:v>421</c:v>
                      </c:pt>
                      <c:pt idx="807">
                        <c:v>422</c:v>
                      </c:pt>
                      <c:pt idx="808">
                        <c:v>421</c:v>
                      </c:pt>
                      <c:pt idx="809">
                        <c:v>423</c:v>
                      </c:pt>
                      <c:pt idx="810">
                        <c:v>417</c:v>
                      </c:pt>
                      <c:pt idx="811">
                        <c:v>423</c:v>
                      </c:pt>
                      <c:pt idx="812">
                        <c:v>421</c:v>
                      </c:pt>
                      <c:pt idx="813">
                        <c:v>421</c:v>
                      </c:pt>
                      <c:pt idx="814">
                        <c:v>416</c:v>
                      </c:pt>
                      <c:pt idx="815">
                        <c:v>421</c:v>
                      </c:pt>
                      <c:pt idx="816">
                        <c:v>420</c:v>
                      </c:pt>
                      <c:pt idx="817">
                        <c:v>420</c:v>
                      </c:pt>
                      <c:pt idx="818">
                        <c:v>420</c:v>
                      </c:pt>
                      <c:pt idx="819">
                        <c:v>419</c:v>
                      </c:pt>
                      <c:pt idx="820">
                        <c:v>422</c:v>
                      </c:pt>
                      <c:pt idx="821">
                        <c:v>422</c:v>
                      </c:pt>
                      <c:pt idx="822">
                        <c:v>419</c:v>
                      </c:pt>
                      <c:pt idx="823">
                        <c:v>417</c:v>
                      </c:pt>
                      <c:pt idx="824">
                        <c:v>421</c:v>
                      </c:pt>
                      <c:pt idx="825">
                        <c:v>421</c:v>
                      </c:pt>
                      <c:pt idx="826">
                        <c:v>420</c:v>
                      </c:pt>
                      <c:pt idx="827">
                        <c:v>420</c:v>
                      </c:pt>
                      <c:pt idx="828">
                        <c:v>421</c:v>
                      </c:pt>
                      <c:pt idx="829">
                        <c:v>421</c:v>
                      </c:pt>
                      <c:pt idx="830">
                        <c:v>420</c:v>
                      </c:pt>
                      <c:pt idx="831">
                        <c:v>421</c:v>
                      </c:pt>
                      <c:pt idx="832">
                        <c:v>420</c:v>
                      </c:pt>
                      <c:pt idx="833">
                        <c:v>422</c:v>
                      </c:pt>
                      <c:pt idx="834">
                        <c:v>420</c:v>
                      </c:pt>
                      <c:pt idx="835">
                        <c:v>421</c:v>
                      </c:pt>
                      <c:pt idx="836">
                        <c:v>422</c:v>
                      </c:pt>
                      <c:pt idx="837">
                        <c:v>422</c:v>
                      </c:pt>
                      <c:pt idx="838">
                        <c:v>420</c:v>
                      </c:pt>
                      <c:pt idx="839">
                        <c:v>420</c:v>
                      </c:pt>
                      <c:pt idx="840">
                        <c:v>422</c:v>
                      </c:pt>
                      <c:pt idx="841">
                        <c:v>421</c:v>
                      </c:pt>
                      <c:pt idx="842">
                        <c:v>420</c:v>
                      </c:pt>
                      <c:pt idx="843">
                        <c:v>420</c:v>
                      </c:pt>
                      <c:pt idx="844">
                        <c:v>422</c:v>
                      </c:pt>
                      <c:pt idx="845">
                        <c:v>421</c:v>
                      </c:pt>
                      <c:pt idx="846">
                        <c:v>418</c:v>
                      </c:pt>
                      <c:pt idx="847">
                        <c:v>421</c:v>
                      </c:pt>
                      <c:pt idx="848">
                        <c:v>421</c:v>
                      </c:pt>
                      <c:pt idx="849">
                        <c:v>420</c:v>
                      </c:pt>
                      <c:pt idx="850">
                        <c:v>419</c:v>
                      </c:pt>
                      <c:pt idx="851">
                        <c:v>420</c:v>
                      </c:pt>
                      <c:pt idx="852">
                        <c:v>420</c:v>
                      </c:pt>
                      <c:pt idx="853">
                        <c:v>419</c:v>
                      </c:pt>
                      <c:pt idx="854">
                        <c:v>418</c:v>
                      </c:pt>
                      <c:pt idx="855">
                        <c:v>420</c:v>
                      </c:pt>
                      <c:pt idx="856">
                        <c:v>421</c:v>
                      </c:pt>
                      <c:pt idx="857">
                        <c:v>419</c:v>
                      </c:pt>
                      <c:pt idx="858">
                        <c:v>419</c:v>
                      </c:pt>
                      <c:pt idx="859">
                        <c:v>420</c:v>
                      </c:pt>
                      <c:pt idx="860">
                        <c:v>420</c:v>
                      </c:pt>
                      <c:pt idx="861">
                        <c:v>419</c:v>
                      </c:pt>
                      <c:pt idx="862">
                        <c:v>418</c:v>
                      </c:pt>
                      <c:pt idx="863">
                        <c:v>420</c:v>
                      </c:pt>
                      <c:pt idx="864">
                        <c:v>420</c:v>
                      </c:pt>
                      <c:pt idx="865">
                        <c:v>419</c:v>
                      </c:pt>
                      <c:pt idx="866">
                        <c:v>418</c:v>
                      </c:pt>
                      <c:pt idx="867">
                        <c:v>420</c:v>
                      </c:pt>
                      <c:pt idx="868">
                        <c:v>420</c:v>
                      </c:pt>
                      <c:pt idx="869">
                        <c:v>420</c:v>
                      </c:pt>
                      <c:pt idx="870">
                        <c:v>419</c:v>
                      </c:pt>
                      <c:pt idx="871">
                        <c:v>420</c:v>
                      </c:pt>
                      <c:pt idx="872">
                        <c:v>420</c:v>
                      </c:pt>
                      <c:pt idx="873">
                        <c:v>417</c:v>
                      </c:pt>
                      <c:pt idx="874">
                        <c:v>416</c:v>
                      </c:pt>
                      <c:pt idx="875">
                        <c:v>420</c:v>
                      </c:pt>
                      <c:pt idx="876">
                        <c:v>420</c:v>
                      </c:pt>
                      <c:pt idx="877">
                        <c:v>419</c:v>
                      </c:pt>
                      <c:pt idx="878">
                        <c:v>414</c:v>
                      </c:pt>
                      <c:pt idx="879">
                        <c:v>419</c:v>
                      </c:pt>
                      <c:pt idx="880">
                        <c:v>418</c:v>
                      </c:pt>
                      <c:pt idx="881">
                        <c:v>417</c:v>
                      </c:pt>
                      <c:pt idx="882">
                        <c:v>418</c:v>
                      </c:pt>
                      <c:pt idx="883">
                        <c:v>421</c:v>
                      </c:pt>
                      <c:pt idx="884">
                        <c:v>421</c:v>
                      </c:pt>
                      <c:pt idx="885">
                        <c:v>422</c:v>
                      </c:pt>
                      <c:pt idx="886">
                        <c:v>422</c:v>
                      </c:pt>
                      <c:pt idx="887">
                        <c:v>423</c:v>
                      </c:pt>
                      <c:pt idx="888">
                        <c:v>425</c:v>
                      </c:pt>
                      <c:pt idx="889">
                        <c:v>422</c:v>
                      </c:pt>
                      <c:pt idx="890">
                        <c:v>424</c:v>
                      </c:pt>
                      <c:pt idx="891">
                        <c:v>423</c:v>
                      </c:pt>
                      <c:pt idx="892">
                        <c:v>425</c:v>
                      </c:pt>
                      <c:pt idx="893">
                        <c:v>427</c:v>
                      </c:pt>
                      <c:pt idx="894">
                        <c:v>426</c:v>
                      </c:pt>
                      <c:pt idx="895">
                        <c:v>427</c:v>
                      </c:pt>
                      <c:pt idx="896">
                        <c:v>426</c:v>
                      </c:pt>
                      <c:pt idx="897">
                        <c:v>422</c:v>
                      </c:pt>
                      <c:pt idx="898">
                        <c:v>428</c:v>
                      </c:pt>
                      <c:pt idx="899">
                        <c:v>425</c:v>
                      </c:pt>
                      <c:pt idx="900">
                        <c:v>426</c:v>
                      </c:pt>
                      <c:pt idx="901">
                        <c:v>425</c:v>
                      </c:pt>
                      <c:pt idx="902">
                        <c:v>424</c:v>
                      </c:pt>
                      <c:pt idx="903">
                        <c:v>427</c:v>
                      </c:pt>
                      <c:pt idx="904">
                        <c:v>425</c:v>
                      </c:pt>
                      <c:pt idx="905">
                        <c:v>427</c:v>
                      </c:pt>
                      <c:pt idx="906">
                        <c:v>427</c:v>
                      </c:pt>
                      <c:pt idx="907">
                        <c:v>429</c:v>
                      </c:pt>
                      <c:pt idx="908">
                        <c:v>429</c:v>
                      </c:pt>
                      <c:pt idx="909">
                        <c:v>428</c:v>
                      </c:pt>
                      <c:pt idx="910">
                        <c:v>428</c:v>
                      </c:pt>
                      <c:pt idx="911">
                        <c:v>429</c:v>
                      </c:pt>
                      <c:pt idx="912">
                        <c:v>428</c:v>
                      </c:pt>
                      <c:pt idx="913">
                        <c:v>429</c:v>
                      </c:pt>
                      <c:pt idx="914">
                        <c:v>432</c:v>
                      </c:pt>
                      <c:pt idx="915">
                        <c:v>430</c:v>
                      </c:pt>
                      <c:pt idx="916">
                        <c:v>432</c:v>
                      </c:pt>
                      <c:pt idx="917">
                        <c:v>429</c:v>
                      </c:pt>
                      <c:pt idx="918">
                        <c:v>429</c:v>
                      </c:pt>
                      <c:pt idx="919">
                        <c:v>431</c:v>
                      </c:pt>
                      <c:pt idx="920">
                        <c:v>431</c:v>
                      </c:pt>
                      <c:pt idx="921">
                        <c:v>428</c:v>
                      </c:pt>
                      <c:pt idx="922">
                        <c:v>432</c:v>
                      </c:pt>
                      <c:pt idx="923">
                        <c:v>430</c:v>
                      </c:pt>
                      <c:pt idx="924">
                        <c:v>428</c:v>
                      </c:pt>
                      <c:pt idx="925">
                        <c:v>431</c:v>
                      </c:pt>
                      <c:pt idx="926">
                        <c:v>430</c:v>
                      </c:pt>
                      <c:pt idx="927">
                        <c:v>430</c:v>
                      </c:pt>
                      <c:pt idx="928">
                        <c:v>431</c:v>
                      </c:pt>
                      <c:pt idx="929">
                        <c:v>428</c:v>
                      </c:pt>
                      <c:pt idx="930">
                        <c:v>429</c:v>
                      </c:pt>
                      <c:pt idx="931">
                        <c:v>431</c:v>
                      </c:pt>
                      <c:pt idx="932">
                        <c:v>430</c:v>
                      </c:pt>
                      <c:pt idx="933">
                        <c:v>425</c:v>
                      </c:pt>
                      <c:pt idx="934">
                        <c:v>429</c:v>
                      </c:pt>
                      <c:pt idx="935">
                        <c:v>431</c:v>
                      </c:pt>
                      <c:pt idx="936">
                        <c:v>425</c:v>
                      </c:pt>
                      <c:pt idx="937">
                        <c:v>429</c:v>
                      </c:pt>
                      <c:pt idx="938">
                        <c:v>431</c:v>
                      </c:pt>
                      <c:pt idx="939">
                        <c:v>430</c:v>
                      </c:pt>
                      <c:pt idx="940">
                        <c:v>430</c:v>
                      </c:pt>
                      <c:pt idx="941">
                        <c:v>429</c:v>
                      </c:pt>
                      <c:pt idx="942">
                        <c:v>430</c:v>
                      </c:pt>
                      <c:pt idx="943">
                        <c:v>431</c:v>
                      </c:pt>
                      <c:pt idx="944">
                        <c:v>429</c:v>
                      </c:pt>
                      <c:pt idx="945">
                        <c:v>429</c:v>
                      </c:pt>
                      <c:pt idx="946">
                        <c:v>432</c:v>
                      </c:pt>
                      <c:pt idx="947">
                        <c:v>430</c:v>
                      </c:pt>
                      <c:pt idx="948">
                        <c:v>429</c:v>
                      </c:pt>
                      <c:pt idx="949">
                        <c:v>427</c:v>
                      </c:pt>
                      <c:pt idx="950">
                        <c:v>429</c:v>
                      </c:pt>
                      <c:pt idx="951">
                        <c:v>430</c:v>
                      </c:pt>
                      <c:pt idx="952">
                        <c:v>425</c:v>
                      </c:pt>
                      <c:pt idx="953">
                        <c:v>430</c:v>
                      </c:pt>
                      <c:pt idx="954">
                        <c:v>429</c:v>
                      </c:pt>
                      <c:pt idx="955">
                        <c:v>430</c:v>
                      </c:pt>
                      <c:pt idx="956">
                        <c:v>428</c:v>
                      </c:pt>
                      <c:pt idx="957">
                        <c:v>429</c:v>
                      </c:pt>
                      <c:pt idx="958">
                        <c:v>430</c:v>
                      </c:pt>
                      <c:pt idx="959">
                        <c:v>431</c:v>
                      </c:pt>
                      <c:pt idx="960">
                        <c:v>427</c:v>
                      </c:pt>
                      <c:pt idx="961">
                        <c:v>425</c:v>
                      </c:pt>
                      <c:pt idx="962">
                        <c:v>429</c:v>
                      </c:pt>
                      <c:pt idx="963">
                        <c:v>429</c:v>
                      </c:pt>
                      <c:pt idx="964">
                        <c:v>429</c:v>
                      </c:pt>
                      <c:pt idx="965">
                        <c:v>426</c:v>
                      </c:pt>
                      <c:pt idx="966">
                        <c:v>429</c:v>
                      </c:pt>
                      <c:pt idx="967">
                        <c:v>430</c:v>
                      </c:pt>
                      <c:pt idx="968">
                        <c:v>428</c:v>
                      </c:pt>
                      <c:pt idx="969">
                        <c:v>427</c:v>
                      </c:pt>
                      <c:pt idx="970">
                        <c:v>429</c:v>
                      </c:pt>
                      <c:pt idx="971">
                        <c:v>427</c:v>
                      </c:pt>
                      <c:pt idx="972">
                        <c:v>425</c:v>
                      </c:pt>
                      <c:pt idx="973">
                        <c:v>428</c:v>
                      </c:pt>
                      <c:pt idx="974">
                        <c:v>428</c:v>
                      </c:pt>
                      <c:pt idx="975">
                        <c:v>428</c:v>
                      </c:pt>
                      <c:pt idx="976">
                        <c:v>424</c:v>
                      </c:pt>
                      <c:pt idx="977">
                        <c:v>428</c:v>
                      </c:pt>
                      <c:pt idx="978">
                        <c:v>428</c:v>
                      </c:pt>
                      <c:pt idx="979">
                        <c:v>428</c:v>
                      </c:pt>
                      <c:pt idx="980">
                        <c:v>426</c:v>
                      </c:pt>
                      <c:pt idx="981">
                        <c:v>426</c:v>
                      </c:pt>
                      <c:pt idx="982">
                        <c:v>427</c:v>
                      </c:pt>
                      <c:pt idx="983">
                        <c:v>427</c:v>
                      </c:pt>
                      <c:pt idx="984">
                        <c:v>428</c:v>
                      </c:pt>
                      <c:pt idx="985">
                        <c:v>428</c:v>
                      </c:pt>
                      <c:pt idx="986">
                        <c:v>426</c:v>
                      </c:pt>
                      <c:pt idx="987">
                        <c:v>427</c:v>
                      </c:pt>
                      <c:pt idx="988">
                        <c:v>426</c:v>
                      </c:pt>
                      <c:pt idx="989">
                        <c:v>425</c:v>
                      </c:pt>
                      <c:pt idx="990">
                        <c:v>427</c:v>
                      </c:pt>
                      <c:pt idx="991">
                        <c:v>427</c:v>
                      </c:pt>
                      <c:pt idx="992">
                        <c:v>426</c:v>
                      </c:pt>
                      <c:pt idx="993">
                        <c:v>425</c:v>
                      </c:pt>
                      <c:pt idx="994">
                        <c:v>427</c:v>
                      </c:pt>
                      <c:pt idx="995">
                        <c:v>428</c:v>
                      </c:pt>
                      <c:pt idx="996">
                        <c:v>425</c:v>
                      </c:pt>
                      <c:pt idx="997">
                        <c:v>427</c:v>
                      </c:pt>
                      <c:pt idx="998">
                        <c:v>427</c:v>
                      </c:pt>
                      <c:pt idx="999">
                        <c:v>426</c:v>
                      </c:pt>
                      <c:pt idx="1000">
                        <c:v>425</c:v>
                      </c:pt>
                      <c:pt idx="1001">
                        <c:v>424</c:v>
                      </c:pt>
                      <c:pt idx="1002">
                        <c:v>426</c:v>
                      </c:pt>
                      <c:pt idx="1003">
                        <c:v>426</c:v>
                      </c:pt>
                      <c:pt idx="1004">
                        <c:v>422</c:v>
                      </c:pt>
                      <c:pt idx="1005">
                        <c:v>422</c:v>
                      </c:pt>
                      <c:pt idx="1006">
                        <c:v>426</c:v>
                      </c:pt>
                      <c:pt idx="1007">
                        <c:v>424</c:v>
                      </c:pt>
                      <c:pt idx="1008">
                        <c:v>425</c:v>
                      </c:pt>
                      <c:pt idx="1009">
                        <c:v>423</c:v>
                      </c:pt>
                      <c:pt idx="1010">
                        <c:v>425</c:v>
                      </c:pt>
                      <c:pt idx="1011">
                        <c:v>425</c:v>
                      </c:pt>
                      <c:pt idx="1012">
                        <c:v>424</c:v>
                      </c:pt>
                      <c:pt idx="1013">
                        <c:v>425</c:v>
                      </c:pt>
                      <c:pt idx="1014">
                        <c:v>425</c:v>
                      </c:pt>
                      <c:pt idx="1015">
                        <c:v>425</c:v>
                      </c:pt>
                      <c:pt idx="1016">
                        <c:v>425</c:v>
                      </c:pt>
                      <c:pt idx="1017">
                        <c:v>422</c:v>
                      </c:pt>
                      <c:pt idx="1018">
                        <c:v>426</c:v>
                      </c:pt>
                      <c:pt idx="1019">
                        <c:v>427</c:v>
                      </c:pt>
                      <c:pt idx="1020">
                        <c:v>424</c:v>
                      </c:pt>
                      <c:pt idx="1021">
                        <c:v>428</c:v>
                      </c:pt>
                      <c:pt idx="1022">
                        <c:v>426</c:v>
                      </c:pt>
                      <c:pt idx="1023">
                        <c:v>427</c:v>
                      </c:pt>
                      <c:pt idx="1024">
                        <c:v>426</c:v>
                      </c:pt>
                      <c:pt idx="1025">
                        <c:v>425</c:v>
                      </c:pt>
                      <c:pt idx="1026">
                        <c:v>425</c:v>
                      </c:pt>
                      <c:pt idx="1027">
                        <c:v>424</c:v>
                      </c:pt>
                      <c:pt idx="1028">
                        <c:v>422</c:v>
                      </c:pt>
                      <c:pt idx="1029">
                        <c:v>424</c:v>
                      </c:pt>
                      <c:pt idx="1030">
                        <c:v>422</c:v>
                      </c:pt>
                      <c:pt idx="1031">
                        <c:v>421</c:v>
                      </c:pt>
                      <c:pt idx="1032">
                        <c:v>417</c:v>
                      </c:pt>
                      <c:pt idx="1033">
                        <c:v>418</c:v>
                      </c:pt>
                      <c:pt idx="1034">
                        <c:v>420</c:v>
                      </c:pt>
                      <c:pt idx="1035">
                        <c:v>419</c:v>
                      </c:pt>
                      <c:pt idx="1036">
                        <c:v>417</c:v>
                      </c:pt>
                      <c:pt idx="1037">
                        <c:v>418</c:v>
                      </c:pt>
                      <c:pt idx="1038">
                        <c:v>418</c:v>
                      </c:pt>
                      <c:pt idx="1039">
                        <c:v>416</c:v>
                      </c:pt>
                      <c:pt idx="1040">
                        <c:v>416</c:v>
                      </c:pt>
                      <c:pt idx="1041">
                        <c:v>416</c:v>
                      </c:pt>
                      <c:pt idx="1042">
                        <c:v>418</c:v>
                      </c:pt>
                      <c:pt idx="1043">
                        <c:v>415</c:v>
                      </c:pt>
                      <c:pt idx="1044">
                        <c:v>417</c:v>
                      </c:pt>
                      <c:pt idx="1045">
                        <c:v>419</c:v>
                      </c:pt>
                      <c:pt idx="1046">
                        <c:v>418</c:v>
                      </c:pt>
                      <c:pt idx="1047">
                        <c:v>419</c:v>
                      </c:pt>
                      <c:pt idx="1048">
                        <c:v>417</c:v>
                      </c:pt>
                      <c:pt idx="1049">
                        <c:v>418</c:v>
                      </c:pt>
                      <c:pt idx="1050">
                        <c:v>420</c:v>
                      </c:pt>
                      <c:pt idx="1051">
                        <c:v>418</c:v>
                      </c:pt>
                      <c:pt idx="1052">
                        <c:v>417</c:v>
                      </c:pt>
                      <c:pt idx="1053">
                        <c:v>420</c:v>
                      </c:pt>
                      <c:pt idx="1054">
                        <c:v>419</c:v>
                      </c:pt>
                      <c:pt idx="1055">
                        <c:v>419</c:v>
                      </c:pt>
                      <c:pt idx="1056">
                        <c:v>414</c:v>
                      </c:pt>
                      <c:pt idx="1057">
                        <c:v>419</c:v>
                      </c:pt>
                      <c:pt idx="1058">
                        <c:v>421</c:v>
                      </c:pt>
                      <c:pt idx="1059">
                        <c:v>418</c:v>
                      </c:pt>
                      <c:pt idx="1060">
                        <c:v>418</c:v>
                      </c:pt>
                      <c:pt idx="1061">
                        <c:v>420</c:v>
                      </c:pt>
                      <c:pt idx="1062">
                        <c:v>420</c:v>
                      </c:pt>
                      <c:pt idx="1063">
                        <c:v>418</c:v>
                      </c:pt>
                      <c:pt idx="1064">
                        <c:v>415</c:v>
                      </c:pt>
                      <c:pt idx="1065">
                        <c:v>420</c:v>
                      </c:pt>
                      <c:pt idx="1066">
                        <c:v>420</c:v>
                      </c:pt>
                      <c:pt idx="1067">
                        <c:v>414</c:v>
                      </c:pt>
                      <c:pt idx="1068">
                        <c:v>415</c:v>
                      </c:pt>
                      <c:pt idx="1069">
                        <c:v>418</c:v>
                      </c:pt>
                      <c:pt idx="1070">
                        <c:v>419</c:v>
                      </c:pt>
                      <c:pt idx="1071">
                        <c:v>416</c:v>
                      </c:pt>
                      <c:pt idx="1072">
                        <c:v>418</c:v>
                      </c:pt>
                      <c:pt idx="1073">
                        <c:v>419</c:v>
                      </c:pt>
                      <c:pt idx="1074">
                        <c:v>419</c:v>
                      </c:pt>
                      <c:pt idx="1075">
                        <c:v>417</c:v>
                      </c:pt>
                      <c:pt idx="1076">
                        <c:v>417</c:v>
                      </c:pt>
                      <c:pt idx="1077">
                        <c:v>417</c:v>
                      </c:pt>
                      <c:pt idx="1078">
                        <c:v>417</c:v>
                      </c:pt>
                      <c:pt idx="1079">
                        <c:v>418</c:v>
                      </c:pt>
                      <c:pt idx="1080">
                        <c:v>415</c:v>
                      </c:pt>
                      <c:pt idx="1081">
                        <c:v>419</c:v>
                      </c:pt>
                      <c:pt idx="1082">
                        <c:v>416</c:v>
                      </c:pt>
                      <c:pt idx="1083">
                        <c:v>417</c:v>
                      </c:pt>
                      <c:pt idx="1084">
                        <c:v>418</c:v>
                      </c:pt>
                      <c:pt idx="1085">
                        <c:v>417</c:v>
                      </c:pt>
                      <c:pt idx="1086">
                        <c:v>419</c:v>
                      </c:pt>
                      <c:pt idx="1087">
                        <c:v>418</c:v>
                      </c:pt>
                      <c:pt idx="1088">
                        <c:v>418</c:v>
                      </c:pt>
                      <c:pt idx="1089">
                        <c:v>418</c:v>
                      </c:pt>
                      <c:pt idx="1090">
                        <c:v>418</c:v>
                      </c:pt>
                      <c:pt idx="1091">
                        <c:v>416</c:v>
                      </c:pt>
                      <c:pt idx="1092">
                        <c:v>416</c:v>
                      </c:pt>
                      <c:pt idx="1093">
                        <c:v>419</c:v>
                      </c:pt>
                      <c:pt idx="1094">
                        <c:v>418</c:v>
                      </c:pt>
                      <c:pt idx="1095">
                        <c:v>416</c:v>
                      </c:pt>
                      <c:pt idx="1096">
                        <c:v>417</c:v>
                      </c:pt>
                      <c:pt idx="1097">
                        <c:v>419</c:v>
                      </c:pt>
                      <c:pt idx="1098">
                        <c:v>418</c:v>
                      </c:pt>
                      <c:pt idx="1099">
                        <c:v>416</c:v>
                      </c:pt>
                      <c:pt idx="1100">
                        <c:v>416</c:v>
                      </c:pt>
                      <c:pt idx="1101">
                        <c:v>418</c:v>
                      </c:pt>
                      <c:pt idx="1102">
                        <c:v>417</c:v>
                      </c:pt>
                      <c:pt idx="1103">
                        <c:v>415</c:v>
                      </c:pt>
                      <c:pt idx="1104">
                        <c:v>415</c:v>
                      </c:pt>
                      <c:pt idx="1105">
                        <c:v>417</c:v>
                      </c:pt>
                      <c:pt idx="1106">
                        <c:v>416</c:v>
                      </c:pt>
                      <c:pt idx="1107">
                        <c:v>417</c:v>
                      </c:pt>
                      <c:pt idx="1108">
                        <c:v>418</c:v>
                      </c:pt>
                      <c:pt idx="1109">
                        <c:v>419</c:v>
                      </c:pt>
                      <c:pt idx="1110">
                        <c:v>415</c:v>
                      </c:pt>
                      <c:pt idx="1111">
                        <c:v>416</c:v>
                      </c:pt>
                      <c:pt idx="1112">
                        <c:v>417</c:v>
                      </c:pt>
                      <c:pt idx="1113">
                        <c:v>417</c:v>
                      </c:pt>
                      <c:pt idx="1114">
                        <c:v>416</c:v>
                      </c:pt>
                      <c:pt idx="1115">
                        <c:v>415</c:v>
                      </c:pt>
                      <c:pt idx="1116">
                        <c:v>417</c:v>
                      </c:pt>
                      <c:pt idx="1117">
                        <c:v>415</c:v>
                      </c:pt>
                      <c:pt idx="1118">
                        <c:v>417</c:v>
                      </c:pt>
                      <c:pt idx="1119">
                        <c:v>414</c:v>
                      </c:pt>
                      <c:pt idx="1120">
                        <c:v>414</c:v>
                      </c:pt>
                      <c:pt idx="1121">
                        <c:v>416</c:v>
                      </c:pt>
                      <c:pt idx="1122">
                        <c:v>415</c:v>
                      </c:pt>
                      <c:pt idx="1123">
                        <c:v>416</c:v>
                      </c:pt>
                      <c:pt idx="1124">
                        <c:v>415</c:v>
                      </c:pt>
                      <c:pt idx="1125">
                        <c:v>416</c:v>
                      </c:pt>
                      <c:pt idx="1126">
                        <c:v>416</c:v>
                      </c:pt>
                      <c:pt idx="1127">
                        <c:v>413</c:v>
                      </c:pt>
                      <c:pt idx="1128">
                        <c:v>416</c:v>
                      </c:pt>
                      <c:pt idx="1129">
                        <c:v>416</c:v>
                      </c:pt>
                      <c:pt idx="1130">
                        <c:v>414</c:v>
                      </c:pt>
                      <c:pt idx="1131">
                        <c:v>414</c:v>
                      </c:pt>
                      <c:pt idx="1132">
                        <c:v>414</c:v>
                      </c:pt>
                      <c:pt idx="1133">
                        <c:v>415</c:v>
                      </c:pt>
                      <c:pt idx="1134">
                        <c:v>415</c:v>
                      </c:pt>
                      <c:pt idx="1135">
                        <c:v>413</c:v>
                      </c:pt>
                      <c:pt idx="1136">
                        <c:v>417</c:v>
                      </c:pt>
                      <c:pt idx="1137">
                        <c:v>416</c:v>
                      </c:pt>
                      <c:pt idx="1138">
                        <c:v>415</c:v>
                      </c:pt>
                      <c:pt idx="1139">
                        <c:v>416</c:v>
                      </c:pt>
                      <c:pt idx="1140">
                        <c:v>416</c:v>
                      </c:pt>
                      <c:pt idx="1141">
                        <c:v>416</c:v>
                      </c:pt>
                      <c:pt idx="1142">
                        <c:v>415</c:v>
                      </c:pt>
                      <c:pt idx="1143">
                        <c:v>415</c:v>
                      </c:pt>
                      <c:pt idx="1144">
                        <c:v>416</c:v>
                      </c:pt>
                      <c:pt idx="1145">
                        <c:v>414</c:v>
                      </c:pt>
                      <c:pt idx="1146">
                        <c:v>412</c:v>
                      </c:pt>
                      <c:pt idx="1147">
                        <c:v>415</c:v>
                      </c:pt>
                      <c:pt idx="1148">
                        <c:v>415</c:v>
                      </c:pt>
                      <c:pt idx="1149">
                        <c:v>416</c:v>
                      </c:pt>
                      <c:pt idx="1150">
                        <c:v>415</c:v>
                      </c:pt>
                      <c:pt idx="1151">
                        <c:v>416</c:v>
                      </c:pt>
                      <c:pt idx="1152">
                        <c:v>419</c:v>
                      </c:pt>
                      <c:pt idx="1153">
                        <c:v>423</c:v>
                      </c:pt>
                      <c:pt idx="1154">
                        <c:v>421</c:v>
                      </c:pt>
                      <c:pt idx="1155">
                        <c:v>426</c:v>
                      </c:pt>
                      <c:pt idx="1156">
                        <c:v>427</c:v>
                      </c:pt>
                      <c:pt idx="1157">
                        <c:v>427</c:v>
                      </c:pt>
                      <c:pt idx="1158">
                        <c:v>426</c:v>
                      </c:pt>
                      <c:pt idx="1159">
                        <c:v>432</c:v>
                      </c:pt>
                      <c:pt idx="1160">
                        <c:v>432</c:v>
                      </c:pt>
                      <c:pt idx="1161">
                        <c:v>432</c:v>
                      </c:pt>
                      <c:pt idx="1162">
                        <c:v>428</c:v>
                      </c:pt>
                      <c:pt idx="1163">
                        <c:v>433</c:v>
                      </c:pt>
                      <c:pt idx="1164">
                        <c:v>433</c:v>
                      </c:pt>
                      <c:pt idx="1165">
                        <c:v>432</c:v>
                      </c:pt>
                      <c:pt idx="1166">
                        <c:v>432</c:v>
                      </c:pt>
                      <c:pt idx="1167">
                        <c:v>429</c:v>
                      </c:pt>
                      <c:pt idx="1168">
                        <c:v>434</c:v>
                      </c:pt>
                      <c:pt idx="1169">
                        <c:v>433</c:v>
                      </c:pt>
                      <c:pt idx="1170">
                        <c:v>430</c:v>
                      </c:pt>
                      <c:pt idx="1171">
                        <c:v>432</c:v>
                      </c:pt>
                      <c:pt idx="1172">
                        <c:v>434</c:v>
                      </c:pt>
                      <c:pt idx="1173">
                        <c:v>431</c:v>
                      </c:pt>
                      <c:pt idx="1174">
                        <c:v>428</c:v>
                      </c:pt>
                      <c:pt idx="1175">
                        <c:v>432</c:v>
                      </c:pt>
                      <c:pt idx="1176">
                        <c:v>433</c:v>
                      </c:pt>
                      <c:pt idx="1177">
                        <c:v>432</c:v>
                      </c:pt>
                      <c:pt idx="1178">
                        <c:v>432</c:v>
                      </c:pt>
                      <c:pt idx="1179">
                        <c:v>434</c:v>
                      </c:pt>
                      <c:pt idx="1180">
                        <c:v>433</c:v>
                      </c:pt>
                      <c:pt idx="1181">
                        <c:v>435</c:v>
                      </c:pt>
                      <c:pt idx="1182">
                        <c:v>431</c:v>
                      </c:pt>
                      <c:pt idx="1183">
                        <c:v>432</c:v>
                      </c:pt>
                      <c:pt idx="1184">
                        <c:v>435</c:v>
                      </c:pt>
                      <c:pt idx="1185">
                        <c:v>434</c:v>
                      </c:pt>
                      <c:pt idx="1186">
                        <c:v>432</c:v>
                      </c:pt>
                      <c:pt idx="1187">
                        <c:v>431</c:v>
                      </c:pt>
                      <c:pt idx="1188">
                        <c:v>434</c:v>
                      </c:pt>
                      <c:pt idx="1189">
                        <c:v>432</c:v>
                      </c:pt>
                      <c:pt idx="1190">
                        <c:v>429</c:v>
                      </c:pt>
                      <c:pt idx="1191">
                        <c:v>432</c:v>
                      </c:pt>
                      <c:pt idx="1192">
                        <c:v>432</c:v>
                      </c:pt>
                      <c:pt idx="1193">
                        <c:v>433</c:v>
                      </c:pt>
                      <c:pt idx="1194">
                        <c:v>432</c:v>
                      </c:pt>
                      <c:pt idx="1195">
                        <c:v>432</c:v>
                      </c:pt>
                      <c:pt idx="1196">
                        <c:v>432</c:v>
                      </c:pt>
                      <c:pt idx="1197">
                        <c:v>432</c:v>
                      </c:pt>
                      <c:pt idx="1198">
                        <c:v>429</c:v>
                      </c:pt>
                      <c:pt idx="1199">
                        <c:v>430</c:v>
                      </c:pt>
                      <c:pt idx="1200">
                        <c:v>431</c:v>
                      </c:pt>
                      <c:pt idx="1201">
                        <c:v>431</c:v>
                      </c:pt>
                      <c:pt idx="1202">
                        <c:v>429</c:v>
                      </c:pt>
                      <c:pt idx="1203">
                        <c:v>430</c:v>
                      </c:pt>
                      <c:pt idx="1204">
                        <c:v>430</c:v>
                      </c:pt>
                      <c:pt idx="1205">
                        <c:v>431</c:v>
                      </c:pt>
                      <c:pt idx="1206">
                        <c:v>429</c:v>
                      </c:pt>
                      <c:pt idx="1207">
                        <c:v>430</c:v>
                      </c:pt>
                      <c:pt idx="1208">
                        <c:v>430</c:v>
                      </c:pt>
                      <c:pt idx="1209">
                        <c:v>431</c:v>
                      </c:pt>
                      <c:pt idx="1210">
                        <c:v>432</c:v>
                      </c:pt>
                      <c:pt idx="1211">
                        <c:v>433</c:v>
                      </c:pt>
                      <c:pt idx="1212">
                        <c:v>432</c:v>
                      </c:pt>
                      <c:pt idx="1213">
                        <c:v>432</c:v>
                      </c:pt>
                      <c:pt idx="1214">
                        <c:v>431</c:v>
                      </c:pt>
                      <c:pt idx="1215">
                        <c:v>432</c:v>
                      </c:pt>
                      <c:pt idx="1216">
                        <c:v>434</c:v>
                      </c:pt>
                      <c:pt idx="1217">
                        <c:v>433</c:v>
                      </c:pt>
                      <c:pt idx="1218">
                        <c:v>433</c:v>
                      </c:pt>
                      <c:pt idx="1219">
                        <c:v>434</c:v>
                      </c:pt>
                      <c:pt idx="1220">
                        <c:v>434</c:v>
                      </c:pt>
                      <c:pt idx="1221">
                        <c:v>432</c:v>
                      </c:pt>
                      <c:pt idx="1222">
                        <c:v>436</c:v>
                      </c:pt>
                      <c:pt idx="1223">
                        <c:v>435</c:v>
                      </c:pt>
                      <c:pt idx="1224">
                        <c:v>436</c:v>
                      </c:pt>
                      <c:pt idx="1225">
                        <c:v>437</c:v>
                      </c:pt>
                      <c:pt idx="1226">
                        <c:v>433</c:v>
                      </c:pt>
                      <c:pt idx="1227">
                        <c:v>435</c:v>
                      </c:pt>
                      <c:pt idx="1228">
                        <c:v>435</c:v>
                      </c:pt>
                      <c:pt idx="1229">
                        <c:v>434</c:v>
                      </c:pt>
                      <c:pt idx="1230">
                        <c:v>436</c:v>
                      </c:pt>
                      <c:pt idx="1231">
                        <c:v>434</c:v>
                      </c:pt>
                      <c:pt idx="1232">
                        <c:v>434</c:v>
                      </c:pt>
                      <c:pt idx="1233">
                        <c:v>429</c:v>
                      </c:pt>
                      <c:pt idx="1234">
                        <c:v>434</c:v>
                      </c:pt>
                      <c:pt idx="1235">
                        <c:v>435</c:v>
                      </c:pt>
                      <c:pt idx="1236">
                        <c:v>434</c:v>
                      </c:pt>
                      <c:pt idx="1237">
                        <c:v>432</c:v>
                      </c:pt>
                      <c:pt idx="1238">
                        <c:v>432</c:v>
                      </c:pt>
                      <c:pt idx="1239">
                        <c:v>433</c:v>
                      </c:pt>
                      <c:pt idx="1240">
                        <c:v>433</c:v>
                      </c:pt>
                      <c:pt idx="1241">
                        <c:v>431</c:v>
                      </c:pt>
                      <c:pt idx="1242">
                        <c:v>433</c:v>
                      </c:pt>
                      <c:pt idx="1243">
                        <c:v>434</c:v>
                      </c:pt>
                      <c:pt idx="1244">
                        <c:v>433</c:v>
                      </c:pt>
                      <c:pt idx="1245">
                        <c:v>428</c:v>
                      </c:pt>
                      <c:pt idx="1246">
                        <c:v>430</c:v>
                      </c:pt>
                      <c:pt idx="1247">
                        <c:v>433</c:v>
                      </c:pt>
                      <c:pt idx="1248">
                        <c:v>433</c:v>
                      </c:pt>
                      <c:pt idx="1249">
                        <c:v>433</c:v>
                      </c:pt>
                      <c:pt idx="1250">
                        <c:v>432</c:v>
                      </c:pt>
                      <c:pt idx="1251">
                        <c:v>433</c:v>
                      </c:pt>
                      <c:pt idx="1252">
                        <c:v>434</c:v>
                      </c:pt>
                      <c:pt idx="1253">
                        <c:v>428</c:v>
                      </c:pt>
                      <c:pt idx="1254">
                        <c:v>431</c:v>
                      </c:pt>
                      <c:pt idx="1255">
                        <c:v>432</c:v>
                      </c:pt>
                      <c:pt idx="1256">
                        <c:v>432</c:v>
                      </c:pt>
                      <c:pt idx="1257">
                        <c:v>432</c:v>
                      </c:pt>
                      <c:pt idx="1258">
                        <c:v>430</c:v>
                      </c:pt>
                      <c:pt idx="1259">
                        <c:v>433</c:v>
                      </c:pt>
                      <c:pt idx="1260">
                        <c:v>431</c:v>
                      </c:pt>
                      <c:pt idx="1261">
                        <c:v>433</c:v>
                      </c:pt>
                      <c:pt idx="1262">
                        <c:v>433</c:v>
                      </c:pt>
                      <c:pt idx="1263">
                        <c:v>432</c:v>
                      </c:pt>
                      <c:pt idx="1264">
                        <c:v>432</c:v>
                      </c:pt>
                      <c:pt idx="1265">
                        <c:v>431</c:v>
                      </c:pt>
                      <c:pt idx="1266">
                        <c:v>429</c:v>
                      </c:pt>
                      <c:pt idx="1267">
                        <c:v>431</c:v>
                      </c:pt>
                      <c:pt idx="1268">
                        <c:v>430</c:v>
                      </c:pt>
                      <c:pt idx="1269">
                        <c:v>428</c:v>
                      </c:pt>
                      <c:pt idx="1270">
                        <c:v>429</c:v>
                      </c:pt>
                      <c:pt idx="1271">
                        <c:v>427</c:v>
                      </c:pt>
                      <c:pt idx="1272">
                        <c:v>427</c:v>
                      </c:pt>
                      <c:pt idx="1273">
                        <c:v>427</c:v>
                      </c:pt>
                      <c:pt idx="1274">
                        <c:v>426</c:v>
                      </c:pt>
                      <c:pt idx="1275">
                        <c:v>429</c:v>
                      </c:pt>
                      <c:pt idx="1276">
                        <c:v>427</c:v>
                      </c:pt>
                      <c:pt idx="1277">
                        <c:v>426</c:v>
                      </c:pt>
                      <c:pt idx="1278">
                        <c:v>427</c:v>
                      </c:pt>
                      <c:pt idx="1279">
                        <c:v>427</c:v>
                      </c:pt>
                      <c:pt idx="1280">
                        <c:v>429</c:v>
                      </c:pt>
                      <c:pt idx="1281">
                        <c:v>425</c:v>
                      </c:pt>
                      <c:pt idx="1282">
                        <c:v>427</c:v>
                      </c:pt>
                      <c:pt idx="1283">
                        <c:v>428</c:v>
                      </c:pt>
                      <c:pt idx="1284">
                        <c:v>427</c:v>
                      </c:pt>
                      <c:pt idx="1285">
                        <c:v>427</c:v>
                      </c:pt>
                      <c:pt idx="1286">
                        <c:v>429</c:v>
                      </c:pt>
                      <c:pt idx="1287">
                        <c:v>428</c:v>
                      </c:pt>
                      <c:pt idx="1288">
                        <c:v>428</c:v>
                      </c:pt>
                      <c:pt idx="1289">
                        <c:v>427</c:v>
                      </c:pt>
                      <c:pt idx="1290">
                        <c:v>427</c:v>
                      </c:pt>
                      <c:pt idx="1291">
                        <c:v>428</c:v>
                      </c:pt>
                      <c:pt idx="1292">
                        <c:v>426</c:v>
                      </c:pt>
                      <c:pt idx="1293">
                        <c:v>422</c:v>
                      </c:pt>
                      <c:pt idx="1294">
                        <c:v>429</c:v>
                      </c:pt>
                      <c:pt idx="1295">
                        <c:v>429</c:v>
                      </c:pt>
                      <c:pt idx="1296">
                        <c:v>427</c:v>
                      </c:pt>
                      <c:pt idx="1297">
                        <c:v>427</c:v>
                      </c:pt>
                      <c:pt idx="1298">
                        <c:v>427</c:v>
                      </c:pt>
                      <c:pt idx="1299">
                        <c:v>429</c:v>
                      </c:pt>
                      <c:pt idx="1300">
                        <c:v>424</c:v>
                      </c:pt>
                      <c:pt idx="1301">
                        <c:v>427</c:v>
                      </c:pt>
                      <c:pt idx="1302">
                        <c:v>426</c:v>
                      </c:pt>
                      <c:pt idx="1303">
                        <c:v>428</c:v>
                      </c:pt>
                      <c:pt idx="1304">
                        <c:v>425</c:v>
                      </c:pt>
                      <c:pt idx="1305">
                        <c:v>426</c:v>
                      </c:pt>
                      <c:pt idx="1306">
                        <c:v>426</c:v>
                      </c:pt>
                      <c:pt idx="1307">
                        <c:v>427</c:v>
                      </c:pt>
                      <c:pt idx="1308">
                        <c:v>426</c:v>
                      </c:pt>
                      <c:pt idx="1309">
                        <c:v>423</c:v>
                      </c:pt>
                      <c:pt idx="1310">
                        <c:v>429</c:v>
                      </c:pt>
                      <c:pt idx="1311">
                        <c:v>426</c:v>
                      </c:pt>
                      <c:pt idx="1312">
                        <c:v>426</c:v>
                      </c:pt>
                      <c:pt idx="1313">
                        <c:v>425</c:v>
                      </c:pt>
                      <c:pt idx="1314">
                        <c:v>427</c:v>
                      </c:pt>
                      <c:pt idx="1315">
                        <c:v>427</c:v>
                      </c:pt>
                      <c:pt idx="1316">
                        <c:v>426</c:v>
                      </c:pt>
                      <c:pt idx="1317">
                        <c:v>429</c:v>
                      </c:pt>
                      <c:pt idx="1318">
                        <c:v>429</c:v>
                      </c:pt>
                      <c:pt idx="1319">
                        <c:v>428</c:v>
                      </c:pt>
                      <c:pt idx="1320">
                        <c:v>425</c:v>
                      </c:pt>
                      <c:pt idx="1321">
                        <c:v>426</c:v>
                      </c:pt>
                      <c:pt idx="1322">
                        <c:v>428</c:v>
                      </c:pt>
                      <c:pt idx="1323">
                        <c:v>429</c:v>
                      </c:pt>
                      <c:pt idx="1324">
                        <c:v>427</c:v>
                      </c:pt>
                      <c:pt idx="1325">
                        <c:v>429</c:v>
                      </c:pt>
                      <c:pt idx="1326">
                        <c:v>430</c:v>
                      </c:pt>
                      <c:pt idx="1327">
                        <c:v>430</c:v>
                      </c:pt>
                      <c:pt idx="1328">
                        <c:v>430</c:v>
                      </c:pt>
                      <c:pt idx="1329">
                        <c:v>426</c:v>
                      </c:pt>
                      <c:pt idx="1330">
                        <c:v>430</c:v>
                      </c:pt>
                      <c:pt idx="1331">
                        <c:v>430</c:v>
                      </c:pt>
                      <c:pt idx="1332">
                        <c:v>429</c:v>
                      </c:pt>
                      <c:pt idx="1333">
                        <c:v>430</c:v>
                      </c:pt>
                      <c:pt idx="1334">
                        <c:v>429</c:v>
                      </c:pt>
                      <c:pt idx="1335">
                        <c:v>429</c:v>
                      </c:pt>
                      <c:pt idx="1336">
                        <c:v>429</c:v>
                      </c:pt>
                      <c:pt idx="1337">
                        <c:v>428</c:v>
                      </c:pt>
                      <c:pt idx="1338">
                        <c:v>429</c:v>
                      </c:pt>
                      <c:pt idx="1339">
                        <c:v>427</c:v>
                      </c:pt>
                      <c:pt idx="1340">
                        <c:v>425</c:v>
                      </c:pt>
                      <c:pt idx="1341">
                        <c:v>426</c:v>
                      </c:pt>
                      <c:pt idx="1342">
                        <c:v>427</c:v>
                      </c:pt>
                      <c:pt idx="1343">
                        <c:v>425</c:v>
                      </c:pt>
                      <c:pt idx="1344">
                        <c:v>424</c:v>
                      </c:pt>
                      <c:pt idx="1345">
                        <c:v>422</c:v>
                      </c:pt>
                      <c:pt idx="1346">
                        <c:v>425</c:v>
                      </c:pt>
                      <c:pt idx="1347">
                        <c:v>424</c:v>
                      </c:pt>
                      <c:pt idx="1348">
                        <c:v>426</c:v>
                      </c:pt>
                      <c:pt idx="1349">
                        <c:v>426</c:v>
                      </c:pt>
                      <c:pt idx="1350">
                        <c:v>426</c:v>
                      </c:pt>
                      <c:pt idx="1351">
                        <c:v>426</c:v>
                      </c:pt>
                      <c:pt idx="1352">
                        <c:v>424</c:v>
                      </c:pt>
                      <c:pt idx="1353">
                        <c:v>425</c:v>
                      </c:pt>
                      <c:pt idx="1354">
                        <c:v>425</c:v>
                      </c:pt>
                      <c:pt idx="1355">
                        <c:v>425</c:v>
                      </c:pt>
                      <c:pt idx="1356">
                        <c:v>422</c:v>
                      </c:pt>
                      <c:pt idx="1357">
                        <c:v>424</c:v>
                      </c:pt>
                      <c:pt idx="1358">
                        <c:v>425</c:v>
                      </c:pt>
                      <c:pt idx="1359">
                        <c:v>424</c:v>
                      </c:pt>
                      <c:pt idx="1360">
                        <c:v>420</c:v>
                      </c:pt>
                      <c:pt idx="1361">
                        <c:v>424</c:v>
                      </c:pt>
                      <c:pt idx="1362">
                        <c:v>425</c:v>
                      </c:pt>
                      <c:pt idx="1363">
                        <c:v>423</c:v>
                      </c:pt>
                      <c:pt idx="1364">
                        <c:v>423</c:v>
                      </c:pt>
                      <c:pt idx="1365">
                        <c:v>421</c:v>
                      </c:pt>
                      <c:pt idx="1366">
                        <c:v>423</c:v>
                      </c:pt>
                      <c:pt idx="1367">
                        <c:v>420</c:v>
                      </c:pt>
                      <c:pt idx="1368">
                        <c:v>421</c:v>
                      </c:pt>
                      <c:pt idx="1369">
                        <c:v>421</c:v>
                      </c:pt>
                      <c:pt idx="1370">
                        <c:v>421</c:v>
                      </c:pt>
                      <c:pt idx="1371">
                        <c:v>418</c:v>
                      </c:pt>
                      <c:pt idx="1372">
                        <c:v>420</c:v>
                      </c:pt>
                      <c:pt idx="1373">
                        <c:v>420</c:v>
                      </c:pt>
                      <c:pt idx="1374">
                        <c:v>421</c:v>
                      </c:pt>
                      <c:pt idx="1375">
                        <c:v>422</c:v>
                      </c:pt>
                      <c:pt idx="1376">
                        <c:v>419</c:v>
                      </c:pt>
                      <c:pt idx="1377">
                        <c:v>422</c:v>
                      </c:pt>
                      <c:pt idx="1378">
                        <c:v>422</c:v>
                      </c:pt>
                      <c:pt idx="1379">
                        <c:v>421</c:v>
                      </c:pt>
                      <c:pt idx="1380">
                        <c:v>420</c:v>
                      </c:pt>
                      <c:pt idx="1381">
                        <c:v>421</c:v>
                      </c:pt>
                      <c:pt idx="1382">
                        <c:v>420</c:v>
                      </c:pt>
                      <c:pt idx="1383">
                        <c:v>421</c:v>
                      </c:pt>
                      <c:pt idx="1384">
                        <c:v>419</c:v>
                      </c:pt>
                      <c:pt idx="1385">
                        <c:v>421</c:v>
                      </c:pt>
                      <c:pt idx="1386">
                        <c:v>420</c:v>
                      </c:pt>
                      <c:pt idx="1387">
                        <c:v>420</c:v>
                      </c:pt>
                      <c:pt idx="1388">
                        <c:v>420</c:v>
                      </c:pt>
                      <c:pt idx="1389">
                        <c:v>420</c:v>
                      </c:pt>
                      <c:pt idx="1390">
                        <c:v>422</c:v>
                      </c:pt>
                      <c:pt idx="1391">
                        <c:v>420</c:v>
                      </c:pt>
                      <c:pt idx="1392">
                        <c:v>419</c:v>
                      </c:pt>
                      <c:pt idx="1393">
                        <c:v>421</c:v>
                      </c:pt>
                      <c:pt idx="1394">
                        <c:v>421</c:v>
                      </c:pt>
                      <c:pt idx="1395">
                        <c:v>420</c:v>
                      </c:pt>
                      <c:pt idx="1396">
                        <c:v>419</c:v>
                      </c:pt>
                      <c:pt idx="1397">
                        <c:v>420</c:v>
                      </c:pt>
                      <c:pt idx="1398">
                        <c:v>420</c:v>
                      </c:pt>
                      <c:pt idx="1399">
                        <c:v>421</c:v>
                      </c:pt>
                      <c:pt idx="1400">
                        <c:v>416</c:v>
                      </c:pt>
                      <c:pt idx="1401">
                        <c:v>421</c:v>
                      </c:pt>
                      <c:pt idx="1402">
                        <c:v>420</c:v>
                      </c:pt>
                      <c:pt idx="1403">
                        <c:v>419</c:v>
                      </c:pt>
                      <c:pt idx="1404">
                        <c:v>420</c:v>
                      </c:pt>
                      <c:pt idx="1405">
                        <c:v>419</c:v>
                      </c:pt>
                      <c:pt idx="1406">
                        <c:v>420</c:v>
                      </c:pt>
                      <c:pt idx="1407">
                        <c:v>420</c:v>
                      </c:pt>
                      <c:pt idx="1408">
                        <c:v>418</c:v>
                      </c:pt>
                      <c:pt idx="1409">
                        <c:v>420</c:v>
                      </c:pt>
                      <c:pt idx="1410">
                        <c:v>418</c:v>
                      </c:pt>
                      <c:pt idx="1411">
                        <c:v>418</c:v>
                      </c:pt>
                      <c:pt idx="1412">
                        <c:v>420</c:v>
                      </c:pt>
                      <c:pt idx="1413">
                        <c:v>419</c:v>
                      </c:pt>
                      <c:pt idx="1414">
                        <c:v>420</c:v>
                      </c:pt>
                      <c:pt idx="1415">
                        <c:v>419</c:v>
                      </c:pt>
                      <c:pt idx="1416">
                        <c:v>419</c:v>
                      </c:pt>
                      <c:pt idx="1417">
                        <c:v>420</c:v>
                      </c:pt>
                      <c:pt idx="1418">
                        <c:v>420</c:v>
                      </c:pt>
                      <c:pt idx="1419">
                        <c:v>418</c:v>
                      </c:pt>
                      <c:pt idx="1420">
                        <c:v>420</c:v>
                      </c:pt>
                      <c:pt idx="1421">
                        <c:v>418</c:v>
                      </c:pt>
                      <c:pt idx="1422">
                        <c:v>420</c:v>
                      </c:pt>
                      <c:pt idx="1423">
                        <c:v>416</c:v>
                      </c:pt>
                      <c:pt idx="1424">
                        <c:v>418</c:v>
                      </c:pt>
                      <c:pt idx="1425">
                        <c:v>420</c:v>
                      </c:pt>
                      <c:pt idx="1426">
                        <c:v>419</c:v>
                      </c:pt>
                      <c:pt idx="1427">
                        <c:v>418</c:v>
                      </c:pt>
                      <c:pt idx="1428">
                        <c:v>419</c:v>
                      </c:pt>
                      <c:pt idx="1429">
                        <c:v>420</c:v>
                      </c:pt>
                      <c:pt idx="1430">
                        <c:v>419</c:v>
                      </c:pt>
                      <c:pt idx="1431">
                        <c:v>416</c:v>
                      </c:pt>
                      <c:pt idx="1432">
                        <c:v>415</c:v>
                      </c:pt>
                      <c:pt idx="1433">
                        <c:v>420</c:v>
                      </c:pt>
                      <c:pt idx="1434">
                        <c:v>418</c:v>
                      </c:pt>
                      <c:pt idx="1435">
                        <c:v>418</c:v>
                      </c:pt>
                      <c:pt idx="1436">
                        <c:v>417</c:v>
                      </c:pt>
                      <c:pt idx="1437">
                        <c:v>419</c:v>
                      </c:pt>
                      <c:pt idx="1438">
                        <c:v>420</c:v>
                      </c:pt>
                      <c:pt idx="1439">
                        <c:v>419</c:v>
                      </c:pt>
                      <c:pt idx="1440">
                        <c:v>419</c:v>
                      </c:pt>
                      <c:pt idx="1441">
                        <c:v>420</c:v>
                      </c:pt>
                      <c:pt idx="1442">
                        <c:v>419</c:v>
                      </c:pt>
                      <c:pt idx="1443">
                        <c:v>416</c:v>
                      </c:pt>
                      <c:pt idx="1444">
                        <c:v>419</c:v>
                      </c:pt>
                      <c:pt idx="1445">
                        <c:v>419</c:v>
                      </c:pt>
                      <c:pt idx="1446">
                        <c:v>418</c:v>
                      </c:pt>
                      <c:pt idx="1447">
                        <c:v>417</c:v>
                      </c:pt>
                      <c:pt idx="1448">
                        <c:v>417</c:v>
                      </c:pt>
                      <c:pt idx="1449">
                        <c:v>419</c:v>
                      </c:pt>
                      <c:pt idx="1450">
                        <c:v>419</c:v>
                      </c:pt>
                      <c:pt idx="1451">
                        <c:v>418</c:v>
                      </c:pt>
                      <c:pt idx="1452">
                        <c:v>415</c:v>
                      </c:pt>
                      <c:pt idx="1453">
                        <c:v>417</c:v>
                      </c:pt>
                      <c:pt idx="1454">
                        <c:v>418</c:v>
                      </c:pt>
                      <c:pt idx="1455">
                        <c:v>417</c:v>
                      </c:pt>
                      <c:pt idx="1456">
                        <c:v>417</c:v>
                      </c:pt>
                      <c:pt idx="1457">
                        <c:v>419</c:v>
                      </c:pt>
                      <c:pt idx="1458">
                        <c:v>418</c:v>
                      </c:pt>
                      <c:pt idx="1459">
                        <c:v>419</c:v>
                      </c:pt>
                      <c:pt idx="1460">
                        <c:v>417</c:v>
                      </c:pt>
                      <c:pt idx="1461">
                        <c:v>419</c:v>
                      </c:pt>
                      <c:pt idx="1462">
                        <c:v>420</c:v>
                      </c:pt>
                      <c:pt idx="1463">
                        <c:v>414</c:v>
                      </c:pt>
                      <c:pt idx="1464">
                        <c:v>419</c:v>
                      </c:pt>
                      <c:pt idx="1465">
                        <c:v>419</c:v>
                      </c:pt>
                      <c:pt idx="1466">
                        <c:v>417</c:v>
                      </c:pt>
                      <c:pt idx="1467">
                        <c:v>417</c:v>
                      </c:pt>
                      <c:pt idx="1468">
                        <c:v>420</c:v>
                      </c:pt>
                      <c:pt idx="1469">
                        <c:v>419</c:v>
                      </c:pt>
                      <c:pt idx="1470">
                        <c:v>418</c:v>
                      </c:pt>
                      <c:pt idx="1471">
                        <c:v>418</c:v>
                      </c:pt>
                      <c:pt idx="1472">
                        <c:v>417</c:v>
                      </c:pt>
                      <c:pt idx="1473">
                        <c:v>417</c:v>
                      </c:pt>
                      <c:pt idx="1474">
                        <c:v>418</c:v>
                      </c:pt>
                      <c:pt idx="1475">
                        <c:v>417</c:v>
                      </c:pt>
                      <c:pt idx="1476">
                        <c:v>417</c:v>
                      </c:pt>
                      <c:pt idx="1477">
                        <c:v>420</c:v>
                      </c:pt>
                      <c:pt idx="1478">
                        <c:v>417</c:v>
                      </c:pt>
                      <c:pt idx="1479">
                        <c:v>419</c:v>
                      </c:pt>
                      <c:pt idx="1480">
                        <c:v>419</c:v>
                      </c:pt>
                      <c:pt idx="1481">
                        <c:v>419</c:v>
                      </c:pt>
                      <c:pt idx="1482">
                        <c:v>419</c:v>
                      </c:pt>
                      <c:pt idx="1483">
                        <c:v>415</c:v>
                      </c:pt>
                      <c:pt idx="1484">
                        <c:v>419</c:v>
                      </c:pt>
                      <c:pt idx="1485">
                        <c:v>420</c:v>
                      </c:pt>
                      <c:pt idx="1486">
                        <c:v>417</c:v>
                      </c:pt>
                      <c:pt idx="1487">
                        <c:v>419</c:v>
                      </c:pt>
                      <c:pt idx="1488">
                        <c:v>419</c:v>
                      </c:pt>
                      <c:pt idx="1489">
                        <c:v>421</c:v>
                      </c:pt>
                      <c:pt idx="1490">
                        <c:v>419</c:v>
                      </c:pt>
                      <c:pt idx="1491">
                        <c:v>419</c:v>
                      </c:pt>
                      <c:pt idx="1492">
                        <c:v>420</c:v>
                      </c:pt>
                      <c:pt idx="1493">
                        <c:v>420</c:v>
                      </c:pt>
                      <c:pt idx="1494">
                        <c:v>420</c:v>
                      </c:pt>
                      <c:pt idx="1495">
                        <c:v>419</c:v>
                      </c:pt>
                      <c:pt idx="1496">
                        <c:v>419</c:v>
                      </c:pt>
                      <c:pt idx="1497">
                        <c:v>420</c:v>
                      </c:pt>
                      <c:pt idx="1498">
                        <c:v>419</c:v>
                      </c:pt>
                      <c:pt idx="1499">
                        <c:v>418</c:v>
                      </c:pt>
                      <c:pt idx="1500">
                        <c:v>420</c:v>
                      </c:pt>
                      <c:pt idx="1501">
                        <c:v>421</c:v>
                      </c:pt>
                      <c:pt idx="1502">
                        <c:v>419</c:v>
                      </c:pt>
                      <c:pt idx="1503">
                        <c:v>419</c:v>
                      </c:pt>
                      <c:pt idx="1504">
                        <c:v>419</c:v>
                      </c:pt>
                      <c:pt idx="1505">
                        <c:v>420</c:v>
                      </c:pt>
                      <c:pt idx="1506">
                        <c:v>418</c:v>
                      </c:pt>
                      <c:pt idx="1507">
                        <c:v>417</c:v>
                      </c:pt>
                      <c:pt idx="1508">
                        <c:v>419</c:v>
                      </c:pt>
                      <c:pt idx="1509">
                        <c:v>419</c:v>
                      </c:pt>
                      <c:pt idx="1510">
                        <c:v>417</c:v>
                      </c:pt>
                      <c:pt idx="1511">
                        <c:v>417</c:v>
                      </c:pt>
                      <c:pt idx="1512">
                        <c:v>418</c:v>
                      </c:pt>
                      <c:pt idx="1513">
                        <c:v>418</c:v>
                      </c:pt>
                      <c:pt idx="1514">
                        <c:v>419</c:v>
                      </c:pt>
                      <c:pt idx="1515">
                        <c:v>418</c:v>
                      </c:pt>
                      <c:pt idx="1516">
                        <c:v>420</c:v>
                      </c:pt>
                      <c:pt idx="1517">
                        <c:v>418</c:v>
                      </c:pt>
                      <c:pt idx="1518">
                        <c:v>417</c:v>
                      </c:pt>
                      <c:pt idx="1519">
                        <c:v>419</c:v>
                      </c:pt>
                      <c:pt idx="1520">
                        <c:v>419</c:v>
                      </c:pt>
                      <c:pt idx="1521">
                        <c:v>418</c:v>
                      </c:pt>
                      <c:pt idx="1522">
                        <c:v>417</c:v>
                      </c:pt>
                      <c:pt idx="1523">
                        <c:v>416</c:v>
                      </c:pt>
                      <c:pt idx="1524">
                        <c:v>418</c:v>
                      </c:pt>
                      <c:pt idx="1525">
                        <c:v>416</c:v>
                      </c:pt>
                      <c:pt idx="1526">
                        <c:v>416</c:v>
                      </c:pt>
                      <c:pt idx="1527">
                        <c:v>416</c:v>
                      </c:pt>
                      <c:pt idx="1528">
                        <c:v>416</c:v>
                      </c:pt>
                      <c:pt idx="1529">
                        <c:v>416</c:v>
                      </c:pt>
                      <c:pt idx="1530">
                        <c:v>414</c:v>
                      </c:pt>
                      <c:pt idx="1531">
                        <c:v>412</c:v>
                      </c:pt>
                      <c:pt idx="1532">
                        <c:v>415</c:v>
                      </c:pt>
                      <c:pt idx="1533">
                        <c:v>414</c:v>
                      </c:pt>
                      <c:pt idx="1534">
                        <c:v>413</c:v>
                      </c:pt>
                      <c:pt idx="1535">
                        <c:v>414</c:v>
                      </c:pt>
                      <c:pt idx="1536">
                        <c:v>412</c:v>
                      </c:pt>
                      <c:pt idx="1537">
                        <c:v>412</c:v>
                      </c:pt>
                      <c:pt idx="1538">
                        <c:v>412</c:v>
                      </c:pt>
                      <c:pt idx="1539">
                        <c:v>412</c:v>
                      </c:pt>
                      <c:pt idx="1540">
                        <c:v>413</c:v>
                      </c:pt>
                      <c:pt idx="1541">
                        <c:v>413</c:v>
                      </c:pt>
                      <c:pt idx="1542">
                        <c:v>410</c:v>
                      </c:pt>
                      <c:pt idx="1543">
                        <c:v>413</c:v>
                      </c:pt>
                      <c:pt idx="1544">
                        <c:v>413</c:v>
                      </c:pt>
                      <c:pt idx="1545">
                        <c:v>413</c:v>
                      </c:pt>
                      <c:pt idx="1546">
                        <c:v>413</c:v>
                      </c:pt>
                      <c:pt idx="1547">
                        <c:v>413</c:v>
                      </c:pt>
                      <c:pt idx="1548">
                        <c:v>415</c:v>
                      </c:pt>
                      <c:pt idx="1549">
                        <c:v>413</c:v>
                      </c:pt>
                      <c:pt idx="1550">
                        <c:v>414</c:v>
                      </c:pt>
                      <c:pt idx="1551">
                        <c:v>416</c:v>
                      </c:pt>
                      <c:pt idx="1552">
                        <c:v>416</c:v>
                      </c:pt>
                      <c:pt idx="1553">
                        <c:v>417</c:v>
                      </c:pt>
                      <c:pt idx="1554">
                        <c:v>415</c:v>
                      </c:pt>
                      <c:pt idx="1555">
                        <c:v>415</c:v>
                      </c:pt>
                      <c:pt idx="1556">
                        <c:v>417</c:v>
                      </c:pt>
                      <c:pt idx="1557">
                        <c:v>415</c:v>
                      </c:pt>
                      <c:pt idx="1558">
                        <c:v>416</c:v>
                      </c:pt>
                      <c:pt idx="1559">
                        <c:v>417</c:v>
                      </c:pt>
                      <c:pt idx="1560">
                        <c:v>418</c:v>
                      </c:pt>
                      <c:pt idx="1561">
                        <c:v>416</c:v>
                      </c:pt>
                      <c:pt idx="1562">
                        <c:v>415</c:v>
                      </c:pt>
                      <c:pt idx="1563">
                        <c:v>417</c:v>
                      </c:pt>
                      <c:pt idx="1564">
                        <c:v>419</c:v>
                      </c:pt>
                      <c:pt idx="1565">
                        <c:v>417</c:v>
                      </c:pt>
                      <c:pt idx="1566">
                        <c:v>416</c:v>
                      </c:pt>
                      <c:pt idx="1567">
                        <c:v>417</c:v>
                      </c:pt>
                      <c:pt idx="1568">
                        <c:v>418</c:v>
                      </c:pt>
                      <c:pt idx="1569">
                        <c:v>417</c:v>
                      </c:pt>
                      <c:pt idx="1570">
                        <c:v>416</c:v>
                      </c:pt>
                      <c:pt idx="1571">
                        <c:v>417</c:v>
                      </c:pt>
                      <c:pt idx="1572">
                        <c:v>418</c:v>
                      </c:pt>
                      <c:pt idx="1573">
                        <c:v>415</c:v>
                      </c:pt>
                      <c:pt idx="1574">
                        <c:v>417</c:v>
                      </c:pt>
                      <c:pt idx="1575">
                        <c:v>417</c:v>
                      </c:pt>
                      <c:pt idx="1576">
                        <c:v>419</c:v>
                      </c:pt>
                      <c:pt idx="1577">
                        <c:v>417</c:v>
                      </c:pt>
                      <c:pt idx="1578">
                        <c:v>416</c:v>
                      </c:pt>
                      <c:pt idx="1579">
                        <c:v>416</c:v>
                      </c:pt>
                      <c:pt idx="1580">
                        <c:v>417</c:v>
                      </c:pt>
                      <c:pt idx="1581">
                        <c:v>417</c:v>
                      </c:pt>
                      <c:pt idx="1582">
                        <c:v>417</c:v>
                      </c:pt>
                      <c:pt idx="1583">
                        <c:v>415</c:v>
                      </c:pt>
                      <c:pt idx="1584">
                        <c:v>417</c:v>
                      </c:pt>
                      <c:pt idx="1585">
                        <c:v>419</c:v>
                      </c:pt>
                      <c:pt idx="1586">
                        <c:v>415</c:v>
                      </c:pt>
                      <c:pt idx="1587">
                        <c:v>417</c:v>
                      </c:pt>
                      <c:pt idx="1588">
                        <c:v>419</c:v>
                      </c:pt>
                      <c:pt idx="1589">
                        <c:v>416</c:v>
                      </c:pt>
                      <c:pt idx="1590">
                        <c:v>414</c:v>
                      </c:pt>
                      <c:pt idx="1591">
                        <c:v>419</c:v>
                      </c:pt>
                      <c:pt idx="1592">
                        <c:v>418</c:v>
                      </c:pt>
                      <c:pt idx="1593">
                        <c:v>418</c:v>
                      </c:pt>
                      <c:pt idx="1594">
                        <c:v>416</c:v>
                      </c:pt>
                      <c:pt idx="1595">
                        <c:v>416</c:v>
                      </c:pt>
                      <c:pt idx="1596">
                        <c:v>420</c:v>
                      </c:pt>
                      <c:pt idx="1597">
                        <c:v>418</c:v>
                      </c:pt>
                      <c:pt idx="1598">
                        <c:v>416</c:v>
                      </c:pt>
                      <c:pt idx="1599">
                        <c:v>416</c:v>
                      </c:pt>
                      <c:pt idx="1600">
                        <c:v>418</c:v>
                      </c:pt>
                      <c:pt idx="1601">
                        <c:v>417</c:v>
                      </c:pt>
                      <c:pt idx="1602">
                        <c:v>417</c:v>
                      </c:pt>
                      <c:pt idx="1603">
                        <c:v>418</c:v>
                      </c:pt>
                      <c:pt idx="1604">
                        <c:v>417</c:v>
                      </c:pt>
                      <c:pt idx="1605">
                        <c:v>419</c:v>
                      </c:pt>
                      <c:pt idx="1606">
                        <c:v>415</c:v>
                      </c:pt>
                      <c:pt idx="1607">
                        <c:v>419</c:v>
                      </c:pt>
                      <c:pt idx="1608">
                        <c:v>420</c:v>
                      </c:pt>
                      <c:pt idx="1609">
                        <c:v>419</c:v>
                      </c:pt>
                      <c:pt idx="1610">
                        <c:v>419</c:v>
                      </c:pt>
                      <c:pt idx="1611">
                        <c:v>420</c:v>
                      </c:pt>
                      <c:pt idx="1612">
                        <c:v>416</c:v>
                      </c:pt>
                      <c:pt idx="1613">
                        <c:v>414</c:v>
                      </c:pt>
                      <c:pt idx="1614">
                        <c:v>416</c:v>
                      </c:pt>
                      <c:pt idx="1615">
                        <c:v>421</c:v>
                      </c:pt>
                      <c:pt idx="1616">
                        <c:v>421</c:v>
                      </c:pt>
                      <c:pt idx="1617">
                        <c:v>417</c:v>
                      </c:pt>
                      <c:pt idx="1618">
                        <c:v>419</c:v>
                      </c:pt>
                      <c:pt idx="1619">
                        <c:v>418</c:v>
                      </c:pt>
                      <c:pt idx="1620">
                        <c:v>420</c:v>
                      </c:pt>
                      <c:pt idx="1621">
                        <c:v>418</c:v>
                      </c:pt>
                      <c:pt idx="1622">
                        <c:v>419</c:v>
                      </c:pt>
                      <c:pt idx="1623">
                        <c:v>419</c:v>
                      </c:pt>
                      <c:pt idx="1624">
                        <c:v>419</c:v>
                      </c:pt>
                      <c:pt idx="1625">
                        <c:v>417</c:v>
                      </c:pt>
                      <c:pt idx="1626">
                        <c:v>421</c:v>
                      </c:pt>
                      <c:pt idx="1627">
                        <c:v>420</c:v>
                      </c:pt>
                      <c:pt idx="1628">
                        <c:v>417</c:v>
                      </c:pt>
                      <c:pt idx="1629">
                        <c:v>418</c:v>
                      </c:pt>
                      <c:pt idx="1630">
                        <c:v>418</c:v>
                      </c:pt>
                      <c:pt idx="1631">
                        <c:v>420</c:v>
                      </c:pt>
                      <c:pt idx="1632">
                        <c:v>419</c:v>
                      </c:pt>
                      <c:pt idx="1633">
                        <c:v>418</c:v>
                      </c:pt>
                      <c:pt idx="1634">
                        <c:v>419</c:v>
                      </c:pt>
                      <c:pt idx="1635">
                        <c:v>420</c:v>
                      </c:pt>
                      <c:pt idx="1636">
                        <c:v>418</c:v>
                      </c:pt>
                      <c:pt idx="1637">
                        <c:v>418</c:v>
                      </c:pt>
                      <c:pt idx="1638">
                        <c:v>416</c:v>
                      </c:pt>
                      <c:pt idx="1639">
                        <c:v>421</c:v>
                      </c:pt>
                      <c:pt idx="1640">
                        <c:v>422</c:v>
                      </c:pt>
                      <c:pt idx="1641">
                        <c:v>419</c:v>
                      </c:pt>
                      <c:pt idx="1642">
                        <c:v>421</c:v>
                      </c:pt>
                      <c:pt idx="1643">
                        <c:v>420</c:v>
                      </c:pt>
                      <c:pt idx="1644">
                        <c:v>421</c:v>
                      </c:pt>
                      <c:pt idx="1645">
                        <c:v>418</c:v>
                      </c:pt>
                      <c:pt idx="1646">
                        <c:v>418</c:v>
                      </c:pt>
                      <c:pt idx="1647">
                        <c:v>420</c:v>
                      </c:pt>
                      <c:pt idx="1648">
                        <c:v>418</c:v>
                      </c:pt>
                      <c:pt idx="1649">
                        <c:v>417</c:v>
                      </c:pt>
                      <c:pt idx="1650">
                        <c:v>421</c:v>
                      </c:pt>
                      <c:pt idx="1651">
                        <c:v>420</c:v>
                      </c:pt>
                      <c:pt idx="1652">
                        <c:v>419</c:v>
                      </c:pt>
                      <c:pt idx="1653">
                        <c:v>419</c:v>
                      </c:pt>
                      <c:pt idx="1654">
                        <c:v>418</c:v>
                      </c:pt>
                      <c:pt idx="1655">
                        <c:v>420</c:v>
                      </c:pt>
                      <c:pt idx="1656">
                        <c:v>415</c:v>
                      </c:pt>
                      <c:pt idx="1657">
                        <c:v>418</c:v>
                      </c:pt>
                      <c:pt idx="1658">
                        <c:v>420</c:v>
                      </c:pt>
                      <c:pt idx="1659">
                        <c:v>420</c:v>
                      </c:pt>
                      <c:pt idx="1660">
                        <c:v>419</c:v>
                      </c:pt>
                      <c:pt idx="1661">
                        <c:v>416</c:v>
                      </c:pt>
                      <c:pt idx="1662">
                        <c:v>418</c:v>
                      </c:pt>
                      <c:pt idx="1663">
                        <c:v>419</c:v>
                      </c:pt>
                      <c:pt idx="1664">
                        <c:v>419</c:v>
                      </c:pt>
                      <c:pt idx="1665">
                        <c:v>420</c:v>
                      </c:pt>
                      <c:pt idx="1666">
                        <c:v>421</c:v>
                      </c:pt>
                      <c:pt idx="1667">
                        <c:v>420</c:v>
                      </c:pt>
                      <c:pt idx="1668">
                        <c:v>413</c:v>
                      </c:pt>
                      <c:pt idx="1669">
                        <c:v>418</c:v>
                      </c:pt>
                      <c:pt idx="1670">
                        <c:v>418</c:v>
                      </c:pt>
                      <c:pt idx="1671">
                        <c:v>420</c:v>
                      </c:pt>
                      <c:pt idx="1672">
                        <c:v>418</c:v>
                      </c:pt>
                      <c:pt idx="1673">
                        <c:v>416</c:v>
                      </c:pt>
                      <c:pt idx="1674">
                        <c:v>419</c:v>
                      </c:pt>
                      <c:pt idx="1675">
                        <c:v>418</c:v>
                      </c:pt>
                      <c:pt idx="1676">
                        <c:v>413</c:v>
                      </c:pt>
                      <c:pt idx="1677">
                        <c:v>417</c:v>
                      </c:pt>
                      <c:pt idx="1678">
                        <c:v>417</c:v>
                      </c:pt>
                      <c:pt idx="1679">
                        <c:v>419</c:v>
                      </c:pt>
                      <c:pt idx="1680">
                        <c:v>417</c:v>
                      </c:pt>
                      <c:pt idx="1681">
                        <c:v>417</c:v>
                      </c:pt>
                      <c:pt idx="1682">
                        <c:v>418</c:v>
                      </c:pt>
                      <c:pt idx="1683">
                        <c:v>417</c:v>
                      </c:pt>
                      <c:pt idx="1684">
                        <c:v>416</c:v>
                      </c:pt>
                      <c:pt idx="1685">
                        <c:v>416</c:v>
                      </c:pt>
                      <c:pt idx="1686">
                        <c:v>418</c:v>
                      </c:pt>
                      <c:pt idx="1687">
                        <c:v>418</c:v>
                      </c:pt>
                      <c:pt idx="1688">
                        <c:v>417</c:v>
                      </c:pt>
                      <c:pt idx="1689">
                        <c:v>413</c:v>
                      </c:pt>
                      <c:pt idx="1690">
                        <c:v>418</c:v>
                      </c:pt>
                      <c:pt idx="1691">
                        <c:v>417</c:v>
                      </c:pt>
                      <c:pt idx="1692">
                        <c:v>414</c:v>
                      </c:pt>
                      <c:pt idx="1693">
                        <c:v>418</c:v>
                      </c:pt>
                      <c:pt idx="1694">
                        <c:v>417</c:v>
                      </c:pt>
                      <c:pt idx="1695">
                        <c:v>417</c:v>
                      </c:pt>
                      <c:pt idx="1696">
                        <c:v>417</c:v>
                      </c:pt>
                      <c:pt idx="1697">
                        <c:v>416</c:v>
                      </c:pt>
                      <c:pt idx="1698">
                        <c:v>414</c:v>
                      </c:pt>
                      <c:pt idx="1699">
                        <c:v>416</c:v>
                      </c:pt>
                      <c:pt idx="1700">
                        <c:v>414</c:v>
                      </c:pt>
                      <c:pt idx="1701">
                        <c:v>414</c:v>
                      </c:pt>
                      <c:pt idx="1702">
                        <c:v>415</c:v>
                      </c:pt>
                      <c:pt idx="1703">
                        <c:v>415</c:v>
                      </c:pt>
                      <c:pt idx="1704">
                        <c:v>414</c:v>
                      </c:pt>
                      <c:pt idx="1705">
                        <c:v>413</c:v>
                      </c:pt>
                      <c:pt idx="1706">
                        <c:v>414</c:v>
                      </c:pt>
                      <c:pt idx="1707">
                        <c:v>415</c:v>
                      </c:pt>
                      <c:pt idx="1708">
                        <c:v>414</c:v>
                      </c:pt>
                      <c:pt idx="1709">
                        <c:v>416</c:v>
                      </c:pt>
                      <c:pt idx="1710">
                        <c:v>414</c:v>
                      </c:pt>
                      <c:pt idx="1711">
                        <c:v>415</c:v>
                      </c:pt>
                      <c:pt idx="1712">
                        <c:v>415</c:v>
                      </c:pt>
                      <c:pt idx="1713">
                        <c:v>414</c:v>
                      </c:pt>
                      <c:pt idx="1714">
                        <c:v>417</c:v>
                      </c:pt>
                      <c:pt idx="1715">
                        <c:v>416</c:v>
                      </c:pt>
                      <c:pt idx="1716">
                        <c:v>417</c:v>
                      </c:pt>
                      <c:pt idx="1717">
                        <c:v>415</c:v>
                      </c:pt>
                      <c:pt idx="1718">
                        <c:v>416</c:v>
                      </c:pt>
                      <c:pt idx="1719">
                        <c:v>416</c:v>
                      </c:pt>
                      <c:pt idx="1720">
                        <c:v>413</c:v>
                      </c:pt>
                      <c:pt idx="1721">
                        <c:v>413</c:v>
                      </c:pt>
                      <c:pt idx="1722">
                        <c:v>417</c:v>
                      </c:pt>
                      <c:pt idx="1723">
                        <c:v>415</c:v>
                      </c:pt>
                      <c:pt idx="1724">
                        <c:v>415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C52C-4022-A836-8FDD2AA3F3B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'mix6'!$F$1</c15:sqref>
                        </c15:formulaRef>
                      </c:ext>
                    </c:extLst>
                    <c:strCache>
                      <c:ptCount val="1"/>
                      <c:pt idx="0">
                        <c:v>Sensor 2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'mix6'!$F$2:$F$1726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882</c:v>
                      </c:pt>
                      <c:pt idx="1">
                        <c:v>882</c:v>
                      </c:pt>
                      <c:pt idx="2">
                        <c:v>880</c:v>
                      </c:pt>
                      <c:pt idx="3">
                        <c:v>882</c:v>
                      </c:pt>
                      <c:pt idx="4">
                        <c:v>882</c:v>
                      </c:pt>
                      <c:pt idx="5">
                        <c:v>882</c:v>
                      </c:pt>
                      <c:pt idx="6">
                        <c:v>882</c:v>
                      </c:pt>
                      <c:pt idx="7">
                        <c:v>880</c:v>
                      </c:pt>
                      <c:pt idx="8">
                        <c:v>882</c:v>
                      </c:pt>
                      <c:pt idx="9">
                        <c:v>882</c:v>
                      </c:pt>
                      <c:pt idx="10">
                        <c:v>880</c:v>
                      </c:pt>
                      <c:pt idx="11">
                        <c:v>880</c:v>
                      </c:pt>
                      <c:pt idx="12">
                        <c:v>879</c:v>
                      </c:pt>
                      <c:pt idx="13">
                        <c:v>880</c:v>
                      </c:pt>
                      <c:pt idx="14">
                        <c:v>881</c:v>
                      </c:pt>
                      <c:pt idx="15">
                        <c:v>880</c:v>
                      </c:pt>
                      <c:pt idx="16">
                        <c:v>879</c:v>
                      </c:pt>
                      <c:pt idx="17">
                        <c:v>881</c:v>
                      </c:pt>
                      <c:pt idx="18">
                        <c:v>879</c:v>
                      </c:pt>
                      <c:pt idx="19">
                        <c:v>880</c:v>
                      </c:pt>
                      <c:pt idx="20">
                        <c:v>881</c:v>
                      </c:pt>
                      <c:pt idx="21">
                        <c:v>880</c:v>
                      </c:pt>
                      <c:pt idx="22">
                        <c:v>880</c:v>
                      </c:pt>
                      <c:pt idx="23">
                        <c:v>880</c:v>
                      </c:pt>
                      <c:pt idx="24">
                        <c:v>879</c:v>
                      </c:pt>
                      <c:pt idx="25">
                        <c:v>881</c:v>
                      </c:pt>
                      <c:pt idx="26">
                        <c:v>880</c:v>
                      </c:pt>
                      <c:pt idx="27">
                        <c:v>881</c:v>
                      </c:pt>
                      <c:pt idx="28">
                        <c:v>880</c:v>
                      </c:pt>
                      <c:pt idx="29">
                        <c:v>879</c:v>
                      </c:pt>
                      <c:pt idx="30">
                        <c:v>880</c:v>
                      </c:pt>
                      <c:pt idx="31">
                        <c:v>879</c:v>
                      </c:pt>
                      <c:pt idx="32">
                        <c:v>880</c:v>
                      </c:pt>
                      <c:pt idx="33">
                        <c:v>881</c:v>
                      </c:pt>
                      <c:pt idx="34">
                        <c:v>880</c:v>
                      </c:pt>
                      <c:pt idx="35">
                        <c:v>880</c:v>
                      </c:pt>
                      <c:pt idx="36">
                        <c:v>880</c:v>
                      </c:pt>
                      <c:pt idx="37">
                        <c:v>880</c:v>
                      </c:pt>
                      <c:pt idx="38">
                        <c:v>881</c:v>
                      </c:pt>
                      <c:pt idx="39">
                        <c:v>880</c:v>
                      </c:pt>
                      <c:pt idx="40">
                        <c:v>881</c:v>
                      </c:pt>
                      <c:pt idx="41">
                        <c:v>880</c:v>
                      </c:pt>
                      <c:pt idx="42">
                        <c:v>879</c:v>
                      </c:pt>
                      <c:pt idx="43">
                        <c:v>880</c:v>
                      </c:pt>
                      <c:pt idx="44">
                        <c:v>881</c:v>
                      </c:pt>
                      <c:pt idx="45">
                        <c:v>880</c:v>
                      </c:pt>
                      <c:pt idx="46">
                        <c:v>881</c:v>
                      </c:pt>
                      <c:pt idx="47">
                        <c:v>879</c:v>
                      </c:pt>
                      <c:pt idx="48">
                        <c:v>881</c:v>
                      </c:pt>
                      <c:pt idx="49">
                        <c:v>881</c:v>
                      </c:pt>
                      <c:pt idx="50">
                        <c:v>880</c:v>
                      </c:pt>
                      <c:pt idx="51">
                        <c:v>880</c:v>
                      </c:pt>
                      <c:pt idx="52">
                        <c:v>880</c:v>
                      </c:pt>
                      <c:pt idx="53">
                        <c:v>879</c:v>
                      </c:pt>
                      <c:pt idx="54">
                        <c:v>875</c:v>
                      </c:pt>
                      <c:pt idx="55">
                        <c:v>867</c:v>
                      </c:pt>
                      <c:pt idx="56">
                        <c:v>860</c:v>
                      </c:pt>
                      <c:pt idx="57">
                        <c:v>852</c:v>
                      </c:pt>
                      <c:pt idx="58">
                        <c:v>846</c:v>
                      </c:pt>
                      <c:pt idx="59">
                        <c:v>840</c:v>
                      </c:pt>
                      <c:pt idx="60">
                        <c:v>835</c:v>
                      </c:pt>
                      <c:pt idx="61">
                        <c:v>830</c:v>
                      </c:pt>
                      <c:pt idx="62">
                        <c:v>828</c:v>
                      </c:pt>
                      <c:pt idx="63">
                        <c:v>826</c:v>
                      </c:pt>
                      <c:pt idx="64">
                        <c:v>826</c:v>
                      </c:pt>
                      <c:pt idx="65">
                        <c:v>825</c:v>
                      </c:pt>
                      <c:pt idx="66">
                        <c:v>824</c:v>
                      </c:pt>
                      <c:pt idx="67">
                        <c:v>825</c:v>
                      </c:pt>
                      <c:pt idx="68">
                        <c:v>825</c:v>
                      </c:pt>
                      <c:pt idx="69">
                        <c:v>826</c:v>
                      </c:pt>
                      <c:pt idx="70">
                        <c:v>824</c:v>
                      </c:pt>
                      <c:pt idx="71">
                        <c:v>823</c:v>
                      </c:pt>
                      <c:pt idx="72">
                        <c:v>826</c:v>
                      </c:pt>
                      <c:pt idx="73">
                        <c:v>825</c:v>
                      </c:pt>
                      <c:pt idx="74">
                        <c:v>824</c:v>
                      </c:pt>
                      <c:pt idx="75">
                        <c:v>824</c:v>
                      </c:pt>
                      <c:pt idx="76">
                        <c:v>824</c:v>
                      </c:pt>
                      <c:pt idx="77">
                        <c:v>824</c:v>
                      </c:pt>
                      <c:pt idx="78">
                        <c:v>822</c:v>
                      </c:pt>
                      <c:pt idx="79">
                        <c:v>823</c:v>
                      </c:pt>
                      <c:pt idx="80">
                        <c:v>822</c:v>
                      </c:pt>
                      <c:pt idx="81">
                        <c:v>821</c:v>
                      </c:pt>
                      <c:pt idx="82">
                        <c:v>822</c:v>
                      </c:pt>
                      <c:pt idx="83">
                        <c:v>821</c:v>
                      </c:pt>
                      <c:pt idx="84">
                        <c:v>822</c:v>
                      </c:pt>
                      <c:pt idx="85">
                        <c:v>822</c:v>
                      </c:pt>
                      <c:pt idx="86">
                        <c:v>821</c:v>
                      </c:pt>
                      <c:pt idx="87">
                        <c:v>821</c:v>
                      </c:pt>
                      <c:pt idx="88">
                        <c:v>821</c:v>
                      </c:pt>
                      <c:pt idx="89">
                        <c:v>822</c:v>
                      </c:pt>
                      <c:pt idx="90">
                        <c:v>822</c:v>
                      </c:pt>
                      <c:pt idx="91">
                        <c:v>821</c:v>
                      </c:pt>
                      <c:pt idx="92">
                        <c:v>822</c:v>
                      </c:pt>
                      <c:pt idx="93">
                        <c:v>822</c:v>
                      </c:pt>
                      <c:pt idx="94">
                        <c:v>819</c:v>
                      </c:pt>
                      <c:pt idx="95">
                        <c:v>822</c:v>
                      </c:pt>
                      <c:pt idx="96">
                        <c:v>822</c:v>
                      </c:pt>
                      <c:pt idx="97">
                        <c:v>823</c:v>
                      </c:pt>
                      <c:pt idx="98">
                        <c:v>823</c:v>
                      </c:pt>
                      <c:pt idx="99">
                        <c:v>822</c:v>
                      </c:pt>
                      <c:pt idx="100">
                        <c:v>823</c:v>
                      </c:pt>
                      <c:pt idx="101">
                        <c:v>822</c:v>
                      </c:pt>
                      <c:pt idx="102">
                        <c:v>822</c:v>
                      </c:pt>
                      <c:pt idx="103">
                        <c:v>821</c:v>
                      </c:pt>
                      <c:pt idx="104">
                        <c:v>823</c:v>
                      </c:pt>
                      <c:pt idx="105">
                        <c:v>822</c:v>
                      </c:pt>
                      <c:pt idx="106">
                        <c:v>823</c:v>
                      </c:pt>
                      <c:pt idx="107">
                        <c:v>822</c:v>
                      </c:pt>
                      <c:pt idx="108">
                        <c:v>823</c:v>
                      </c:pt>
                      <c:pt idx="109">
                        <c:v>824</c:v>
                      </c:pt>
                      <c:pt idx="110">
                        <c:v>823</c:v>
                      </c:pt>
                      <c:pt idx="111">
                        <c:v>824</c:v>
                      </c:pt>
                      <c:pt idx="112">
                        <c:v>822</c:v>
                      </c:pt>
                      <c:pt idx="113">
                        <c:v>822</c:v>
                      </c:pt>
                      <c:pt idx="114">
                        <c:v>822</c:v>
                      </c:pt>
                      <c:pt idx="115">
                        <c:v>821</c:v>
                      </c:pt>
                      <c:pt idx="116">
                        <c:v>823</c:v>
                      </c:pt>
                      <c:pt idx="117">
                        <c:v>823</c:v>
                      </c:pt>
                      <c:pt idx="118">
                        <c:v>821</c:v>
                      </c:pt>
                      <c:pt idx="119">
                        <c:v>823</c:v>
                      </c:pt>
                      <c:pt idx="120">
                        <c:v>821</c:v>
                      </c:pt>
                      <c:pt idx="121">
                        <c:v>823</c:v>
                      </c:pt>
                      <c:pt idx="122">
                        <c:v>822</c:v>
                      </c:pt>
                      <c:pt idx="123">
                        <c:v>821</c:v>
                      </c:pt>
                      <c:pt idx="124">
                        <c:v>823</c:v>
                      </c:pt>
                      <c:pt idx="125">
                        <c:v>822</c:v>
                      </c:pt>
                      <c:pt idx="126">
                        <c:v>822</c:v>
                      </c:pt>
                      <c:pt idx="127">
                        <c:v>821</c:v>
                      </c:pt>
                      <c:pt idx="128">
                        <c:v>822</c:v>
                      </c:pt>
                      <c:pt idx="129">
                        <c:v>823</c:v>
                      </c:pt>
                      <c:pt idx="130">
                        <c:v>820</c:v>
                      </c:pt>
                      <c:pt idx="131">
                        <c:v>823</c:v>
                      </c:pt>
                      <c:pt idx="132">
                        <c:v>822</c:v>
                      </c:pt>
                      <c:pt idx="133">
                        <c:v>820</c:v>
                      </c:pt>
                      <c:pt idx="134">
                        <c:v>822</c:v>
                      </c:pt>
                      <c:pt idx="135">
                        <c:v>822</c:v>
                      </c:pt>
                      <c:pt idx="136">
                        <c:v>822</c:v>
                      </c:pt>
                      <c:pt idx="137">
                        <c:v>821</c:v>
                      </c:pt>
                      <c:pt idx="138">
                        <c:v>821</c:v>
                      </c:pt>
                      <c:pt idx="139">
                        <c:v>822</c:v>
                      </c:pt>
                      <c:pt idx="140">
                        <c:v>821</c:v>
                      </c:pt>
                      <c:pt idx="141">
                        <c:v>820</c:v>
                      </c:pt>
                      <c:pt idx="142">
                        <c:v>821</c:v>
                      </c:pt>
                      <c:pt idx="143">
                        <c:v>821</c:v>
                      </c:pt>
                      <c:pt idx="144">
                        <c:v>821</c:v>
                      </c:pt>
                      <c:pt idx="145">
                        <c:v>821</c:v>
                      </c:pt>
                      <c:pt idx="146">
                        <c:v>822</c:v>
                      </c:pt>
                      <c:pt idx="147">
                        <c:v>821</c:v>
                      </c:pt>
                      <c:pt idx="148">
                        <c:v>823</c:v>
                      </c:pt>
                      <c:pt idx="149">
                        <c:v>821</c:v>
                      </c:pt>
                      <c:pt idx="150">
                        <c:v>822</c:v>
                      </c:pt>
                      <c:pt idx="151">
                        <c:v>823</c:v>
                      </c:pt>
                      <c:pt idx="152">
                        <c:v>824</c:v>
                      </c:pt>
                      <c:pt idx="153">
                        <c:v>824</c:v>
                      </c:pt>
                      <c:pt idx="154">
                        <c:v>829</c:v>
                      </c:pt>
                      <c:pt idx="155">
                        <c:v>832</c:v>
                      </c:pt>
                      <c:pt idx="156">
                        <c:v>836</c:v>
                      </c:pt>
                      <c:pt idx="157">
                        <c:v>837</c:v>
                      </c:pt>
                      <c:pt idx="158">
                        <c:v>842</c:v>
                      </c:pt>
                      <c:pt idx="159">
                        <c:v>844</c:v>
                      </c:pt>
                      <c:pt idx="160">
                        <c:v>849</c:v>
                      </c:pt>
                      <c:pt idx="161">
                        <c:v>854</c:v>
                      </c:pt>
                      <c:pt idx="162">
                        <c:v>855</c:v>
                      </c:pt>
                      <c:pt idx="163">
                        <c:v>856</c:v>
                      </c:pt>
                      <c:pt idx="164">
                        <c:v>857</c:v>
                      </c:pt>
                      <c:pt idx="165">
                        <c:v>859</c:v>
                      </c:pt>
                      <c:pt idx="166">
                        <c:v>860</c:v>
                      </c:pt>
                      <c:pt idx="167">
                        <c:v>859</c:v>
                      </c:pt>
                      <c:pt idx="168">
                        <c:v>861</c:v>
                      </c:pt>
                      <c:pt idx="169">
                        <c:v>860</c:v>
                      </c:pt>
                      <c:pt idx="170">
                        <c:v>862</c:v>
                      </c:pt>
                      <c:pt idx="171">
                        <c:v>864</c:v>
                      </c:pt>
                      <c:pt idx="172">
                        <c:v>864</c:v>
                      </c:pt>
                      <c:pt idx="173">
                        <c:v>865</c:v>
                      </c:pt>
                      <c:pt idx="174">
                        <c:v>865</c:v>
                      </c:pt>
                      <c:pt idx="175">
                        <c:v>867</c:v>
                      </c:pt>
                      <c:pt idx="176">
                        <c:v>870</c:v>
                      </c:pt>
                      <c:pt idx="177">
                        <c:v>872</c:v>
                      </c:pt>
                      <c:pt idx="178">
                        <c:v>874</c:v>
                      </c:pt>
                      <c:pt idx="179">
                        <c:v>876</c:v>
                      </c:pt>
                      <c:pt idx="180">
                        <c:v>879</c:v>
                      </c:pt>
                      <c:pt idx="181">
                        <c:v>880</c:v>
                      </c:pt>
                      <c:pt idx="182">
                        <c:v>880</c:v>
                      </c:pt>
                      <c:pt idx="183">
                        <c:v>881</c:v>
                      </c:pt>
                      <c:pt idx="184">
                        <c:v>882</c:v>
                      </c:pt>
                      <c:pt idx="185">
                        <c:v>882</c:v>
                      </c:pt>
                      <c:pt idx="186">
                        <c:v>883</c:v>
                      </c:pt>
                      <c:pt idx="187">
                        <c:v>882</c:v>
                      </c:pt>
                      <c:pt idx="188">
                        <c:v>883</c:v>
                      </c:pt>
                      <c:pt idx="189">
                        <c:v>883</c:v>
                      </c:pt>
                      <c:pt idx="190">
                        <c:v>883</c:v>
                      </c:pt>
                      <c:pt idx="191">
                        <c:v>884</c:v>
                      </c:pt>
                      <c:pt idx="192">
                        <c:v>884</c:v>
                      </c:pt>
                      <c:pt idx="193">
                        <c:v>884</c:v>
                      </c:pt>
                      <c:pt idx="194">
                        <c:v>885</c:v>
                      </c:pt>
                      <c:pt idx="195">
                        <c:v>884</c:v>
                      </c:pt>
                      <c:pt idx="196">
                        <c:v>883</c:v>
                      </c:pt>
                      <c:pt idx="197">
                        <c:v>885</c:v>
                      </c:pt>
                      <c:pt idx="198">
                        <c:v>885</c:v>
                      </c:pt>
                      <c:pt idx="199">
                        <c:v>885</c:v>
                      </c:pt>
                      <c:pt idx="200">
                        <c:v>886</c:v>
                      </c:pt>
                      <c:pt idx="201">
                        <c:v>885</c:v>
                      </c:pt>
                      <c:pt idx="202">
                        <c:v>884</c:v>
                      </c:pt>
                      <c:pt idx="203">
                        <c:v>885</c:v>
                      </c:pt>
                      <c:pt idx="204">
                        <c:v>884</c:v>
                      </c:pt>
                      <c:pt idx="205">
                        <c:v>885</c:v>
                      </c:pt>
                      <c:pt idx="206">
                        <c:v>885</c:v>
                      </c:pt>
                      <c:pt idx="207">
                        <c:v>885</c:v>
                      </c:pt>
                      <c:pt idx="208">
                        <c:v>885</c:v>
                      </c:pt>
                      <c:pt idx="209">
                        <c:v>885</c:v>
                      </c:pt>
                      <c:pt idx="210">
                        <c:v>885</c:v>
                      </c:pt>
                      <c:pt idx="211">
                        <c:v>883</c:v>
                      </c:pt>
                      <c:pt idx="212">
                        <c:v>885</c:v>
                      </c:pt>
                      <c:pt idx="213">
                        <c:v>885</c:v>
                      </c:pt>
                      <c:pt idx="214">
                        <c:v>884</c:v>
                      </c:pt>
                      <c:pt idx="215">
                        <c:v>886</c:v>
                      </c:pt>
                      <c:pt idx="216">
                        <c:v>885</c:v>
                      </c:pt>
                      <c:pt idx="217">
                        <c:v>885</c:v>
                      </c:pt>
                      <c:pt idx="218">
                        <c:v>885</c:v>
                      </c:pt>
                      <c:pt idx="219">
                        <c:v>886</c:v>
                      </c:pt>
                      <c:pt idx="220">
                        <c:v>885</c:v>
                      </c:pt>
                      <c:pt idx="221">
                        <c:v>884</c:v>
                      </c:pt>
                      <c:pt idx="222">
                        <c:v>885</c:v>
                      </c:pt>
                      <c:pt idx="223">
                        <c:v>885</c:v>
                      </c:pt>
                      <c:pt idx="224">
                        <c:v>885</c:v>
                      </c:pt>
                      <c:pt idx="225">
                        <c:v>884</c:v>
                      </c:pt>
                      <c:pt idx="226">
                        <c:v>885</c:v>
                      </c:pt>
                      <c:pt idx="227">
                        <c:v>885</c:v>
                      </c:pt>
                      <c:pt idx="228">
                        <c:v>883</c:v>
                      </c:pt>
                      <c:pt idx="229">
                        <c:v>885</c:v>
                      </c:pt>
                      <c:pt idx="230">
                        <c:v>884</c:v>
                      </c:pt>
                      <c:pt idx="231">
                        <c:v>884</c:v>
                      </c:pt>
                      <c:pt idx="232">
                        <c:v>885</c:v>
                      </c:pt>
                      <c:pt idx="233">
                        <c:v>883</c:v>
                      </c:pt>
                      <c:pt idx="234">
                        <c:v>885</c:v>
                      </c:pt>
                      <c:pt idx="235">
                        <c:v>885</c:v>
                      </c:pt>
                      <c:pt idx="236">
                        <c:v>886</c:v>
                      </c:pt>
                      <c:pt idx="237">
                        <c:v>885</c:v>
                      </c:pt>
                      <c:pt idx="238">
                        <c:v>884</c:v>
                      </c:pt>
                      <c:pt idx="239">
                        <c:v>885</c:v>
                      </c:pt>
                      <c:pt idx="240">
                        <c:v>885</c:v>
                      </c:pt>
                      <c:pt idx="241">
                        <c:v>885</c:v>
                      </c:pt>
                      <c:pt idx="242">
                        <c:v>884</c:v>
                      </c:pt>
                      <c:pt idx="243">
                        <c:v>884</c:v>
                      </c:pt>
                      <c:pt idx="244">
                        <c:v>885</c:v>
                      </c:pt>
                      <c:pt idx="245">
                        <c:v>882</c:v>
                      </c:pt>
                      <c:pt idx="246">
                        <c:v>885</c:v>
                      </c:pt>
                      <c:pt idx="247">
                        <c:v>885</c:v>
                      </c:pt>
                      <c:pt idx="248">
                        <c:v>884</c:v>
                      </c:pt>
                      <c:pt idx="249">
                        <c:v>884</c:v>
                      </c:pt>
                      <c:pt idx="250">
                        <c:v>885</c:v>
                      </c:pt>
                      <c:pt idx="251">
                        <c:v>885</c:v>
                      </c:pt>
                      <c:pt idx="252">
                        <c:v>884</c:v>
                      </c:pt>
                      <c:pt idx="253">
                        <c:v>884</c:v>
                      </c:pt>
                      <c:pt idx="254">
                        <c:v>884</c:v>
                      </c:pt>
                      <c:pt idx="255">
                        <c:v>885</c:v>
                      </c:pt>
                      <c:pt idx="256">
                        <c:v>885</c:v>
                      </c:pt>
                      <c:pt idx="257">
                        <c:v>883</c:v>
                      </c:pt>
                      <c:pt idx="258">
                        <c:v>885</c:v>
                      </c:pt>
                      <c:pt idx="259">
                        <c:v>885</c:v>
                      </c:pt>
                      <c:pt idx="260">
                        <c:v>884</c:v>
                      </c:pt>
                      <c:pt idx="261">
                        <c:v>885</c:v>
                      </c:pt>
                      <c:pt idx="262">
                        <c:v>882</c:v>
                      </c:pt>
                      <c:pt idx="263">
                        <c:v>884</c:v>
                      </c:pt>
                      <c:pt idx="264">
                        <c:v>885</c:v>
                      </c:pt>
                      <c:pt idx="265">
                        <c:v>885</c:v>
                      </c:pt>
                      <c:pt idx="266">
                        <c:v>885</c:v>
                      </c:pt>
                      <c:pt idx="267">
                        <c:v>884</c:v>
                      </c:pt>
                      <c:pt idx="268">
                        <c:v>883</c:v>
                      </c:pt>
                      <c:pt idx="269">
                        <c:v>884</c:v>
                      </c:pt>
                      <c:pt idx="270">
                        <c:v>884</c:v>
                      </c:pt>
                      <c:pt idx="271">
                        <c:v>884</c:v>
                      </c:pt>
                      <c:pt idx="272">
                        <c:v>884</c:v>
                      </c:pt>
                      <c:pt idx="273">
                        <c:v>885</c:v>
                      </c:pt>
                      <c:pt idx="274">
                        <c:v>885</c:v>
                      </c:pt>
                      <c:pt idx="275">
                        <c:v>884</c:v>
                      </c:pt>
                      <c:pt idx="276">
                        <c:v>885</c:v>
                      </c:pt>
                      <c:pt idx="277">
                        <c:v>884</c:v>
                      </c:pt>
                      <c:pt idx="278">
                        <c:v>885</c:v>
                      </c:pt>
                      <c:pt idx="279">
                        <c:v>883</c:v>
                      </c:pt>
                      <c:pt idx="280">
                        <c:v>884</c:v>
                      </c:pt>
                      <c:pt idx="281">
                        <c:v>885</c:v>
                      </c:pt>
                      <c:pt idx="282">
                        <c:v>885</c:v>
                      </c:pt>
                      <c:pt idx="283">
                        <c:v>886</c:v>
                      </c:pt>
                      <c:pt idx="284">
                        <c:v>884</c:v>
                      </c:pt>
                      <c:pt idx="285">
                        <c:v>885</c:v>
                      </c:pt>
                      <c:pt idx="286">
                        <c:v>884</c:v>
                      </c:pt>
                      <c:pt idx="287">
                        <c:v>885</c:v>
                      </c:pt>
                      <c:pt idx="288">
                        <c:v>886</c:v>
                      </c:pt>
                      <c:pt idx="289">
                        <c:v>886</c:v>
                      </c:pt>
                      <c:pt idx="290">
                        <c:v>886</c:v>
                      </c:pt>
                      <c:pt idx="291">
                        <c:v>886</c:v>
                      </c:pt>
                      <c:pt idx="292">
                        <c:v>888</c:v>
                      </c:pt>
                      <c:pt idx="293">
                        <c:v>889</c:v>
                      </c:pt>
                      <c:pt idx="294">
                        <c:v>891</c:v>
                      </c:pt>
                      <c:pt idx="295">
                        <c:v>889</c:v>
                      </c:pt>
                      <c:pt idx="296">
                        <c:v>888</c:v>
                      </c:pt>
                      <c:pt idx="297">
                        <c:v>888</c:v>
                      </c:pt>
                      <c:pt idx="298">
                        <c:v>888</c:v>
                      </c:pt>
                      <c:pt idx="299">
                        <c:v>887</c:v>
                      </c:pt>
                      <c:pt idx="300">
                        <c:v>887</c:v>
                      </c:pt>
                      <c:pt idx="301">
                        <c:v>884</c:v>
                      </c:pt>
                      <c:pt idx="302">
                        <c:v>880</c:v>
                      </c:pt>
                      <c:pt idx="303">
                        <c:v>875</c:v>
                      </c:pt>
                      <c:pt idx="304">
                        <c:v>867</c:v>
                      </c:pt>
                      <c:pt idx="305">
                        <c:v>862</c:v>
                      </c:pt>
                      <c:pt idx="306">
                        <c:v>859</c:v>
                      </c:pt>
                      <c:pt idx="307">
                        <c:v>856</c:v>
                      </c:pt>
                      <c:pt idx="308">
                        <c:v>854</c:v>
                      </c:pt>
                      <c:pt idx="309">
                        <c:v>852</c:v>
                      </c:pt>
                      <c:pt idx="310">
                        <c:v>852</c:v>
                      </c:pt>
                      <c:pt idx="311">
                        <c:v>850</c:v>
                      </c:pt>
                      <c:pt idx="312">
                        <c:v>851</c:v>
                      </c:pt>
                      <c:pt idx="313">
                        <c:v>851</c:v>
                      </c:pt>
                      <c:pt idx="314">
                        <c:v>852</c:v>
                      </c:pt>
                      <c:pt idx="315">
                        <c:v>852</c:v>
                      </c:pt>
                      <c:pt idx="316">
                        <c:v>850</c:v>
                      </c:pt>
                      <c:pt idx="317">
                        <c:v>852</c:v>
                      </c:pt>
                      <c:pt idx="318">
                        <c:v>853</c:v>
                      </c:pt>
                      <c:pt idx="319">
                        <c:v>854</c:v>
                      </c:pt>
                      <c:pt idx="320">
                        <c:v>854</c:v>
                      </c:pt>
                      <c:pt idx="321">
                        <c:v>854</c:v>
                      </c:pt>
                      <c:pt idx="322">
                        <c:v>856</c:v>
                      </c:pt>
                      <c:pt idx="323">
                        <c:v>854</c:v>
                      </c:pt>
                      <c:pt idx="324">
                        <c:v>855</c:v>
                      </c:pt>
                      <c:pt idx="325">
                        <c:v>854</c:v>
                      </c:pt>
                      <c:pt idx="326">
                        <c:v>853</c:v>
                      </c:pt>
                      <c:pt idx="327">
                        <c:v>855</c:v>
                      </c:pt>
                      <c:pt idx="328">
                        <c:v>855</c:v>
                      </c:pt>
                      <c:pt idx="329">
                        <c:v>855</c:v>
                      </c:pt>
                      <c:pt idx="330">
                        <c:v>856</c:v>
                      </c:pt>
                      <c:pt idx="331">
                        <c:v>856</c:v>
                      </c:pt>
                      <c:pt idx="332">
                        <c:v>855</c:v>
                      </c:pt>
                      <c:pt idx="333">
                        <c:v>854</c:v>
                      </c:pt>
                      <c:pt idx="334">
                        <c:v>855</c:v>
                      </c:pt>
                      <c:pt idx="335">
                        <c:v>853</c:v>
                      </c:pt>
                      <c:pt idx="336">
                        <c:v>854</c:v>
                      </c:pt>
                      <c:pt idx="337">
                        <c:v>853</c:v>
                      </c:pt>
                      <c:pt idx="338">
                        <c:v>854</c:v>
                      </c:pt>
                      <c:pt idx="339">
                        <c:v>851</c:v>
                      </c:pt>
                      <c:pt idx="340">
                        <c:v>853</c:v>
                      </c:pt>
                      <c:pt idx="341">
                        <c:v>854</c:v>
                      </c:pt>
                      <c:pt idx="342">
                        <c:v>854</c:v>
                      </c:pt>
                      <c:pt idx="343">
                        <c:v>855</c:v>
                      </c:pt>
                      <c:pt idx="344">
                        <c:v>854</c:v>
                      </c:pt>
                      <c:pt idx="345">
                        <c:v>855</c:v>
                      </c:pt>
                      <c:pt idx="346">
                        <c:v>855</c:v>
                      </c:pt>
                      <c:pt idx="347">
                        <c:v>854</c:v>
                      </c:pt>
                      <c:pt idx="348">
                        <c:v>853</c:v>
                      </c:pt>
                      <c:pt idx="349">
                        <c:v>854</c:v>
                      </c:pt>
                      <c:pt idx="350">
                        <c:v>853</c:v>
                      </c:pt>
                      <c:pt idx="351">
                        <c:v>853</c:v>
                      </c:pt>
                      <c:pt idx="352">
                        <c:v>851</c:v>
                      </c:pt>
                      <c:pt idx="353">
                        <c:v>851</c:v>
                      </c:pt>
                      <c:pt idx="354">
                        <c:v>848</c:v>
                      </c:pt>
                      <c:pt idx="355">
                        <c:v>848</c:v>
                      </c:pt>
                      <c:pt idx="356">
                        <c:v>848</c:v>
                      </c:pt>
                      <c:pt idx="357">
                        <c:v>850</c:v>
                      </c:pt>
                      <c:pt idx="358">
                        <c:v>850</c:v>
                      </c:pt>
                      <c:pt idx="359">
                        <c:v>849</c:v>
                      </c:pt>
                      <c:pt idx="360">
                        <c:v>849</c:v>
                      </c:pt>
                      <c:pt idx="361">
                        <c:v>848</c:v>
                      </c:pt>
                      <c:pt idx="362">
                        <c:v>848</c:v>
                      </c:pt>
                      <c:pt idx="363">
                        <c:v>849</c:v>
                      </c:pt>
                      <c:pt idx="364">
                        <c:v>848</c:v>
                      </c:pt>
                      <c:pt idx="365">
                        <c:v>849</c:v>
                      </c:pt>
                      <c:pt idx="366">
                        <c:v>847</c:v>
                      </c:pt>
                      <c:pt idx="367">
                        <c:v>848</c:v>
                      </c:pt>
                      <c:pt idx="368">
                        <c:v>848</c:v>
                      </c:pt>
                      <c:pt idx="369">
                        <c:v>847</c:v>
                      </c:pt>
                      <c:pt idx="370">
                        <c:v>847</c:v>
                      </c:pt>
                      <c:pt idx="371">
                        <c:v>848</c:v>
                      </c:pt>
                      <c:pt idx="372">
                        <c:v>847</c:v>
                      </c:pt>
                      <c:pt idx="373">
                        <c:v>846</c:v>
                      </c:pt>
                      <c:pt idx="374">
                        <c:v>845</c:v>
                      </c:pt>
                      <c:pt idx="375">
                        <c:v>842</c:v>
                      </c:pt>
                      <c:pt idx="376">
                        <c:v>847</c:v>
                      </c:pt>
                      <c:pt idx="377">
                        <c:v>845</c:v>
                      </c:pt>
                      <c:pt idx="378">
                        <c:v>847</c:v>
                      </c:pt>
                      <c:pt idx="379">
                        <c:v>843</c:v>
                      </c:pt>
                      <c:pt idx="380">
                        <c:v>845</c:v>
                      </c:pt>
                      <c:pt idx="381">
                        <c:v>846</c:v>
                      </c:pt>
                      <c:pt idx="382">
                        <c:v>846</c:v>
                      </c:pt>
                      <c:pt idx="383">
                        <c:v>847</c:v>
                      </c:pt>
                      <c:pt idx="384">
                        <c:v>845</c:v>
                      </c:pt>
                      <c:pt idx="385">
                        <c:v>847</c:v>
                      </c:pt>
                      <c:pt idx="386">
                        <c:v>846</c:v>
                      </c:pt>
                      <c:pt idx="387">
                        <c:v>846</c:v>
                      </c:pt>
                      <c:pt idx="388">
                        <c:v>846</c:v>
                      </c:pt>
                      <c:pt idx="389">
                        <c:v>848</c:v>
                      </c:pt>
                      <c:pt idx="390">
                        <c:v>847</c:v>
                      </c:pt>
                      <c:pt idx="391">
                        <c:v>847</c:v>
                      </c:pt>
                      <c:pt idx="392">
                        <c:v>848</c:v>
                      </c:pt>
                      <c:pt idx="393">
                        <c:v>847</c:v>
                      </c:pt>
                      <c:pt idx="394">
                        <c:v>850</c:v>
                      </c:pt>
                      <c:pt idx="395">
                        <c:v>848</c:v>
                      </c:pt>
                      <c:pt idx="396">
                        <c:v>850</c:v>
                      </c:pt>
                      <c:pt idx="397">
                        <c:v>850</c:v>
                      </c:pt>
                      <c:pt idx="398">
                        <c:v>850</c:v>
                      </c:pt>
                      <c:pt idx="399">
                        <c:v>850</c:v>
                      </c:pt>
                      <c:pt idx="400">
                        <c:v>851</c:v>
                      </c:pt>
                      <c:pt idx="401">
                        <c:v>849</c:v>
                      </c:pt>
                      <c:pt idx="402">
                        <c:v>850</c:v>
                      </c:pt>
                      <c:pt idx="403">
                        <c:v>847</c:v>
                      </c:pt>
                      <c:pt idx="404">
                        <c:v>851</c:v>
                      </c:pt>
                      <c:pt idx="405">
                        <c:v>851</c:v>
                      </c:pt>
                      <c:pt idx="406">
                        <c:v>849</c:v>
                      </c:pt>
                      <c:pt idx="407">
                        <c:v>849</c:v>
                      </c:pt>
                      <c:pt idx="408">
                        <c:v>850</c:v>
                      </c:pt>
                      <c:pt idx="409">
                        <c:v>850</c:v>
                      </c:pt>
                      <c:pt idx="410">
                        <c:v>851</c:v>
                      </c:pt>
                      <c:pt idx="411">
                        <c:v>851</c:v>
                      </c:pt>
                      <c:pt idx="412">
                        <c:v>850</c:v>
                      </c:pt>
                      <c:pt idx="413">
                        <c:v>851</c:v>
                      </c:pt>
                      <c:pt idx="414">
                        <c:v>848</c:v>
                      </c:pt>
                      <c:pt idx="415">
                        <c:v>850</c:v>
                      </c:pt>
                      <c:pt idx="416">
                        <c:v>850</c:v>
                      </c:pt>
                      <c:pt idx="417">
                        <c:v>849</c:v>
                      </c:pt>
                      <c:pt idx="418">
                        <c:v>849</c:v>
                      </c:pt>
                      <c:pt idx="419">
                        <c:v>845</c:v>
                      </c:pt>
                      <c:pt idx="420">
                        <c:v>848</c:v>
                      </c:pt>
                      <c:pt idx="421">
                        <c:v>848</c:v>
                      </c:pt>
                      <c:pt idx="422">
                        <c:v>847</c:v>
                      </c:pt>
                      <c:pt idx="423">
                        <c:v>846</c:v>
                      </c:pt>
                      <c:pt idx="424">
                        <c:v>844</c:v>
                      </c:pt>
                      <c:pt idx="425">
                        <c:v>844</c:v>
                      </c:pt>
                      <c:pt idx="426">
                        <c:v>843</c:v>
                      </c:pt>
                      <c:pt idx="427">
                        <c:v>844</c:v>
                      </c:pt>
                      <c:pt idx="428">
                        <c:v>843</c:v>
                      </c:pt>
                      <c:pt idx="429">
                        <c:v>843</c:v>
                      </c:pt>
                      <c:pt idx="430">
                        <c:v>843</c:v>
                      </c:pt>
                      <c:pt idx="431">
                        <c:v>843</c:v>
                      </c:pt>
                      <c:pt idx="432">
                        <c:v>841</c:v>
                      </c:pt>
                      <c:pt idx="433">
                        <c:v>844</c:v>
                      </c:pt>
                      <c:pt idx="434">
                        <c:v>843</c:v>
                      </c:pt>
                      <c:pt idx="435">
                        <c:v>843</c:v>
                      </c:pt>
                      <c:pt idx="436">
                        <c:v>843</c:v>
                      </c:pt>
                      <c:pt idx="437">
                        <c:v>842</c:v>
                      </c:pt>
                      <c:pt idx="438">
                        <c:v>843</c:v>
                      </c:pt>
                      <c:pt idx="439">
                        <c:v>841</c:v>
                      </c:pt>
                      <c:pt idx="440">
                        <c:v>843</c:v>
                      </c:pt>
                      <c:pt idx="441">
                        <c:v>843</c:v>
                      </c:pt>
                      <c:pt idx="442">
                        <c:v>844</c:v>
                      </c:pt>
                      <c:pt idx="443">
                        <c:v>843</c:v>
                      </c:pt>
                      <c:pt idx="444">
                        <c:v>842</c:v>
                      </c:pt>
                      <c:pt idx="445">
                        <c:v>843</c:v>
                      </c:pt>
                      <c:pt idx="446">
                        <c:v>844</c:v>
                      </c:pt>
                      <c:pt idx="447">
                        <c:v>845</c:v>
                      </c:pt>
                      <c:pt idx="448">
                        <c:v>845</c:v>
                      </c:pt>
                      <c:pt idx="449">
                        <c:v>846</c:v>
                      </c:pt>
                      <c:pt idx="450">
                        <c:v>846</c:v>
                      </c:pt>
                      <c:pt idx="451">
                        <c:v>846</c:v>
                      </c:pt>
                      <c:pt idx="452">
                        <c:v>845</c:v>
                      </c:pt>
                      <c:pt idx="453">
                        <c:v>843</c:v>
                      </c:pt>
                      <c:pt idx="454">
                        <c:v>847</c:v>
                      </c:pt>
                      <c:pt idx="455">
                        <c:v>846</c:v>
                      </c:pt>
                      <c:pt idx="456">
                        <c:v>845</c:v>
                      </c:pt>
                      <c:pt idx="457">
                        <c:v>844</c:v>
                      </c:pt>
                      <c:pt idx="458">
                        <c:v>841</c:v>
                      </c:pt>
                      <c:pt idx="459">
                        <c:v>844</c:v>
                      </c:pt>
                      <c:pt idx="460">
                        <c:v>846</c:v>
                      </c:pt>
                      <c:pt idx="461">
                        <c:v>846</c:v>
                      </c:pt>
                      <c:pt idx="462">
                        <c:v>846</c:v>
                      </c:pt>
                      <c:pt idx="463">
                        <c:v>846</c:v>
                      </c:pt>
                      <c:pt idx="464">
                        <c:v>846</c:v>
                      </c:pt>
                      <c:pt idx="465">
                        <c:v>846</c:v>
                      </c:pt>
                      <c:pt idx="466">
                        <c:v>847</c:v>
                      </c:pt>
                      <c:pt idx="467">
                        <c:v>845</c:v>
                      </c:pt>
                      <c:pt idx="468">
                        <c:v>846</c:v>
                      </c:pt>
                      <c:pt idx="469">
                        <c:v>845</c:v>
                      </c:pt>
                      <c:pt idx="470">
                        <c:v>844</c:v>
                      </c:pt>
                      <c:pt idx="471">
                        <c:v>845</c:v>
                      </c:pt>
                      <c:pt idx="472">
                        <c:v>846</c:v>
                      </c:pt>
                      <c:pt idx="473">
                        <c:v>846</c:v>
                      </c:pt>
                      <c:pt idx="474">
                        <c:v>841</c:v>
                      </c:pt>
                      <c:pt idx="475">
                        <c:v>848</c:v>
                      </c:pt>
                      <c:pt idx="476">
                        <c:v>845</c:v>
                      </c:pt>
                      <c:pt idx="477">
                        <c:v>846</c:v>
                      </c:pt>
                      <c:pt idx="478">
                        <c:v>844</c:v>
                      </c:pt>
                      <c:pt idx="479">
                        <c:v>845</c:v>
                      </c:pt>
                      <c:pt idx="480">
                        <c:v>847</c:v>
                      </c:pt>
                      <c:pt idx="481">
                        <c:v>850</c:v>
                      </c:pt>
                      <c:pt idx="482">
                        <c:v>847</c:v>
                      </c:pt>
                      <c:pt idx="483">
                        <c:v>855</c:v>
                      </c:pt>
                      <c:pt idx="484">
                        <c:v>858</c:v>
                      </c:pt>
                      <c:pt idx="485">
                        <c:v>863</c:v>
                      </c:pt>
                      <c:pt idx="486">
                        <c:v>864</c:v>
                      </c:pt>
                      <c:pt idx="487">
                        <c:v>865</c:v>
                      </c:pt>
                      <c:pt idx="488">
                        <c:v>870</c:v>
                      </c:pt>
                      <c:pt idx="489">
                        <c:v>872</c:v>
                      </c:pt>
                      <c:pt idx="490">
                        <c:v>872</c:v>
                      </c:pt>
                      <c:pt idx="491">
                        <c:v>871</c:v>
                      </c:pt>
                      <c:pt idx="492">
                        <c:v>873</c:v>
                      </c:pt>
                      <c:pt idx="493">
                        <c:v>869</c:v>
                      </c:pt>
                      <c:pt idx="494">
                        <c:v>873</c:v>
                      </c:pt>
                      <c:pt idx="495">
                        <c:v>870</c:v>
                      </c:pt>
                      <c:pt idx="496">
                        <c:v>871</c:v>
                      </c:pt>
                      <c:pt idx="497">
                        <c:v>873</c:v>
                      </c:pt>
                      <c:pt idx="498">
                        <c:v>872</c:v>
                      </c:pt>
                      <c:pt idx="499">
                        <c:v>873</c:v>
                      </c:pt>
                      <c:pt idx="500">
                        <c:v>872</c:v>
                      </c:pt>
                      <c:pt idx="501">
                        <c:v>871</c:v>
                      </c:pt>
                      <c:pt idx="502">
                        <c:v>870</c:v>
                      </c:pt>
                      <c:pt idx="503">
                        <c:v>873</c:v>
                      </c:pt>
                      <c:pt idx="504">
                        <c:v>873</c:v>
                      </c:pt>
                      <c:pt idx="505">
                        <c:v>873</c:v>
                      </c:pt>
                      <c:pt idx="506">
                        <c:v>873</c:v>
                      </c:pt>
                      <c:pt idx="507">
                        <c:v>873</c:v>
                      </c:pt>
                      <c:pt idx="508">
                        <c:v>873</c:v>
                      </c:pt>
                      <c:pt idx="509">
                        <c:v>873</c:v>
                      </c:pt>
                      <c:pt idx="510">
                        <c:v>871</c:v>
                      </c:pt>
                      <c:pt idx="511">
                        <c:v>873</c:v>
                      </c:pt>
                      <c:pt idx="512">
                        <c:v>875</c:v>
                      </c:pt>
                      <c:pt idx="513">
                        <c:v>874</c:v>
                      </c:pt>
                      <c:pt idx="514">
                        <c:v>874</c:v>
                      </c:pt>
                      <c:pt idx="515">
                        <c:v>873</c:v>
                      </c:pt>
                      <c:pt idx="516">
                        <c:v>873</c:v>
                      </c:pt>
                      <c:pt idx="517">
                        <c:v>875</c:v>
                      </c:pt>
                      <c:pt idx="518">
                        <c:v>874</c:v>
                      </c:pt>
                      <c:pt idx="519">
                        <c:v>875</c:v>
                      </c:pt>
                      <c:pt idx="520">
                        <c:v>872</c:v>
                      </c:pt>
                      <c:pt idx="521">
                        <c:v>873</c:v>
                      </c:pt>
                      <c:pt idx="522">
                        <c:v>876</c:v>
                      </c:pt>
                      <c:pt idx="523">
                        <c:v>874</c:v>
                      </c:pt>
                      <c:pt idx="524">
                        <c:v>876</c:v>
                      </c:pt>
                      <c:pt idx="525">
                        <c:v>874</c:v>
                      </c:pt>
                      <c:pt idx="526">
                        <c:v>874</c:v>
                      </c:pt>
                      <c:pt idx="527">
                        <c:v>875</c:v>
                      </c:pt>
                      <c:pt idx="528">
                        <c:v>874</c:v>
                      </c:pt>
                      <c:pt idx="529">
                        <c:v>871</c:v>
                      </c:pt>
                      <c:pt idx="530">
                        <c:v>875</c:v>
                      </c:pt>
                      <c:pt idx="531">
                        <c:v>875</c:v>
                      </c:pt>
                      <c:pt idx="532">
                        <c:v>875</c:v>
                      </c:pt>
                      <c:pt idx="533">
                        <c:v>874</c:v>
                      </c:pt>
                      <c:pt idx="534">
                        <c:v>871</c:v>
                      </c:pt>
                      <c:pt idx="535">
                        <c:v>875</c:v>
                      </c:pt>
                      <c:pt idx="536">
                        <c:v>874</c:v>
                      </c:pt>
                      <c:pt idx="537">
                        <c:v>876</c:v>
                      </c:pt>
                      <c:pt idx="538">
                        <c:v>876</c:v>
                      </c:pt>
                      <c:pt idx="539">
                        <c:v>876</c:v>
                      </c:pt>
                      <c:pt idx="540">
                        <c:v>876</c:v>
                      </c:pt>
                      <c:pt idx="541">
                        <c:v>876</c:v>
                      </c:pt>
                      <c:pt idx="542">
                        <c:v>875</c:v>
                      </c:pt>
                      <c:pt idx="543">
                        <c:v>876</c:v>
                      </c:pt>
                      <c:pt idx="544">
                        <c:v>876</c:v>
                      </c:pt>
                      <c:pt idx="545">
                        <c:v>873</c:v>
                      </c:pt>
                      <c:pt idx="546">
                        <c:v>877</c:v>
                      </c:pt>
                      <c:pt idx="547">
                        <c:v>875</c:v>
                      </c:pt>
                      <c:pt idx="548">
                        <c:v>876</c:v>
                      </c:pt>
                      <c:pt idx="549">
                        <c:v>876</c:v>
                      </c:pt>
                      <c:pt idx="550">
                        <c:v>877</c:v>
                      </c:pt>
                      <c:pt idx="551">
                        <c:v>877</c:v>
                      </c:pt>
                      <c:pt idx="552">
                        <c:v>875</c:v>
                      </c:pt>
                      <c:pt idx="553">
                        <c:v>876</c:v>
                      </c:pt>
                      <c:pt idx="554">
                        <c:v>878</c:v>
                      </c:pt>
                      <c:pt idx="555">
                        <c:v>878</c:v>
                      </c:pt>
                      <c:pt idx="556">
                        <c:v>877</c:v>
                      </c:pt>
                      <c:pt idx="557">
                        <c:v>877</c:v>
                      </c:pt>
                      <c:pt idx="558">
                        <c:v>877</c:v>
                      </c:pt>
                      <c:pt idx="559">
                        <c:v>877</c:v>
                      </c:pt>
                      <c:pt idx="560">
                        <c:v>875</c:v>
                      </c:pt>
                      <c:pt idx="561">
                        <c:v>877</c:v>
                      </c:pt>
                      <c:pt idx="562">
                        <c:v>877</c:v>
                      </c:pt>
                      <c:pt idx="563">
                        <c:v>876</c:v>
                      </c:pt>
                      <c:pt idx="564">
                        <c:v>878</c:v>
                      </c:pt>
                      <c:pt idx="565">
                        <c:v>876</c:v>
                      </c:pt>
                      <c:pt idx="566">
                        <c:v>877</c:v>
                      </c:pt>
                      <c:pt idx="567">
                        <c:v>877</c:v>
                      </c:pt>
                      <c:pt idx="568">
                        <c:v>877</c:v>
                      </c:pt>
                      <c:pt idx="569">
                        <c:v>877</c:v>
                      </c:pt>
                      <c:pt idx="570">
                        <c:v>877</c:v>
                      </c:pt>
                      <c:pt idx="571">
                        <c:v>878</c:v>
                      </c:pt>
                      <c:pt idx="572">
                        <c:v>877</c:v>
                      </c:pt>
                      <c:pt idx="573">
                        <c:v>875</c:v>
                      </c:pt>
                      <c:pt idx="574">
                        <c:v>877</c:v>
                      </c:pt>
                      <c:pt idx="575">
                        <c:v>878</c:v>
                      </c:pt>
                      <c:pt idx="576">
                        <c:v>878</c:v>
                      </c:pt>
                      <c:pt idx="577">
                        <c:v>877</c:v>
                      </c:pt>
                      <c:pt idx="578">
                        <c:v>877</c:v>
                      </c:pt>
                      <c:pt idx="579">
                        <c:v>876</c:v>
                      </c:pt>
                      <c:pt idx="580">
                        <c:v>876</c:v>
                      </c:pt>
                      <c:pt idx="581">
                        <c:v>875</c:v>
                      </c:pt>
                      <c:pt idx="582">
                        <c:v>875</c:v>
                      </c:pt>
                      <c:pt idx="583">
                        <c:v>874</c:v>
                      </c:pt>
                      <c:pt idx="584">
                        <c:v>873</c:v>
                      </c:pt>
                      <c:pt idx="585">
                        <c:v>876</c:v>
                      </c:pt>
                      <c:pt idx="586">
                        <c:v>872</c:v>
                      </c:pt>
                      <c:pt idx="587">
                        <c:v>876</c:v>
                      </c:pt>
                      <c:pt idx="588">
                        <c:v>873</c:v>
                      </c:pt>
                      <c:pt idx="589">
                        <c:v>871</c:v>
                      </c:pt>
                      <c:pt idx="590">
                        <c:v>872</c:v>
                      </c:pt>
                      <c:pt idx="591">
                        <c:v>872</c:v>
                      </c:pt>
                      <c:pt idx="592">
                        <c:v>870</c:v>
                      </c:pt>
                      <c:pt idx="593">
                        <c:v>873</c:v>
                      </c:pt>
                      <c:pt idx="594">
                        <c:v>873</c:v>
                      </c:pt>
                      <c:pt idx="595">
                        <c:v>872</c:v>
                      </c:pt>
                      <c:pt idx="596">
                        <c:v>873</c:v>
                      </c:pt>
                      <c:pt idx="597">
                        <c:v>873</c:v>
                      </c:pt>
                      <c:pt idx="598">
                        <c:v>871</c:v>
                      </c:pt>
                      <c:pt idx="599">
                        <c:v>873</c:v>
                      </c:pt>
                      <c:pt idx="600">
                        <c:v>873</c:v>
                      </c:pt>
                      <c:pt idx="601">
                        <c:v>874</c:v>
                      </c:pt>
                      <c:pt idx="602">
                        <c:v>875</c:v>
                      </c:pt>
                      <c:pt idx="603">
                        <c:v>875</c:v>
                      </c:pt>
                      <c:pt idx="604">
                        <c:v>872</c:v>
                      </c:pt>
                      <c:pt idx="605">
                        <c:v>874</c:v>
                      </c:pt>
                      <c:pt idx="606">
                        <c:v>876</c:v>
                      </c:pt>
                      <c:pt idx="607">
                        <c:v>875</c:v>
                      </c:pt>
                      <c:pt idx="608">
                        <c:v>875</c:v>
                      </c:pt>
                      <c:pt idx="609">
                        <c:v>876</c:v>
                      </c:pt>
                      <c:pt idx="610">
                        <c:v>876</c:v>
                      </c:pt>
                      <c:pt idx="611">
                        <c:v>876</c:v>
                      </c:pt>
                      <c:pt idx="612">
                        <c:v>876</c:v>
                      </c:pt>
                      <c:pt idx="613">
                        <c:v>876</c:v>
                      </c:pt>
                      <c:pt idx="614">
                        <c:v>878</c:v>
                      </c:pt>
                      <c:pt idx="615">
                        <c:v>876</c:v>
                      </c:pt>
                      <c:pt idx="616">
                        <c:v>878</c:v>
                      </c:pt>
                      <c:pt idx="617">
                        <c:v>876</c:v>
                      </c:pt>
                      <c:pt idx="618">
                        <c:v>878</c:v>
                      </c:pt>
                      <c:pt idx="619">
                        <c:v>877</c:v>
                      </c:pt>
                      <c:pt idx="620">
                        <c:v>878</c:v>
                      </c:pt>
                      <c:pt idx="621">
                        <c:v>877</c:v>
                      </c:pt>
                      <c:pt idx="622">
                        <c:v>877</c:v>
                      </c:pt>
                      <c:pt idx="623">
                        <c:v>875</c:v>
                      </c:pt>
                      <c:pt idx="624">
                        <c:v>878</c:v>
                      </c:pt>
                      <c:pt idx="625">
                        <c:v>875</c:v>
                      </c:pt>
                      <c:pt idx="626">
                        <c:v>878</c:v>
                      </c:pt>
                      <c:pt idx="627">
                        <c:v>878</c:v>
                      </c:pt>
                      <c:pt idx="628">
                        <c:v>877</c:v>
                      </c:pt>
                      <c:pt idx="629">
                        <c:v>874</c:v>
                      </c:pt>
                      <c:pt idx="630">
                        <c:v>878</c:v>
                      </c:pt>
                      <c:pt idx="631">
                        <c:v>876</c:v>
                      </c:pt>
                      <c:pt idx="632">
                        <c:v>877</c:v>
                      </c:pt>
                      <c:pt idx="633">
                        <c:v>875</c:v>
                      </c:pt>
                      <c:pt idx="634">
                        <c:v>876</c:v>
                      </c:pt>
                      <c:pt idx="635">
                        <c:v>875</c:v>
                      </c:pt>
                      <c:pt idx="636">
                        <c:v>874</c:v>
                      </c:pt>
                      <c:pt idx="637">
                        <c:v>876</c:v>
                      </c:pt>
                      <c:pt idx="638">
                        <c:v>876</c:v>
                      </c:pt>
                      <c:pt idx="639">
                        <c:v>875</c:v>
                      </c:pt>
                      <c:pt idx="640">
                        <c:v>876</c:v>
                      </c:pt>
                      <c:pt idx="641">
                        <c:v>875</c:v>
                      </c:pt>
                      <c:pt idx="642">
                        <c:v>875</c:v>
                      </c:pt>
                      <c:pt idx="643">
                        <c:v>876</c:v>
                      </c:pt>
                      <c:pt idx="644">
                        <c:v>875</c:v>
                      </c:pt>
                      <c:pt idx="645">
                        <c:v>876</c:v>
                      </c:pt>
                      <c:pt idx="646">
                        <c:v>876</c:v>
                      </c:pt>
                      <c:pt idx="647">
                        <c:v>877</c:v>
                      </c:pt>
                      <c:pt idx="648">
                        <c:v>876</c:v>
                      </c:pt>
                      <c:pt idx="649">
                        <c:v>875</c:v>
                      </c:pt>
                      <c:pt idx="650">
                        <c:v>877</c:v>
                      </c:pt>
                      <c:pt idx="651">
                        <c:v>877</c:v>
                      </c:pt>
                      <c:pt idx="652">
                        <c:v>877</c:v>
                      </c:pt>
                      <c:pt idx="653">
                        <c:v>877</c:v>
                      </c:pt>
                      <c:pt idx="654">
                        <c:v>878</c:v>
                      </c:pt>
                      <c:pt idx="655">
                        <c:v>878</c:v>
                      </c:pt>
                      <c:pt idx="656">
                        <c:v>876</c:v>
                      </c:pt>
                      <c:pt idx="657">
                        <c:v>878</c:v>
                      </c:pt>
                      <c:pt idx="658">
                        <c:v>879</c:v>
                      </c:pt>
                      <c:pt idx="659">
                        <c:v>878</c:v>
                      </c:pt>
                      <c:pt idx="660">
                        <c:v>879</c:v>
                      </c:pt>
                      <c:pt idx="661">
                        <c:v>877</c:v>
                      </c:pt>
                      <c:pt idx="662">
                        <c:v>876</c:v>
                      </c:pt>
                      <c:pt idx="663">
                        <c:v>878</c:v>
                      </c:pt>
                      <c:pt idx="664">
                        <c:v>878</c:v>
                      </c:pt>
                      <c:pt idx="665">
                        <c:v>877</c:v>
                      </c:pt>
                      <c:pt idx="666">
                        <c:v>880</c:v>
                      </c:pt>
                      <c:pt idx="667">
                        <c:v>878</c:v>
                      </c:pt>
                      <c:pt idx="668">
                        <c:v>877</c:v>
                      </c:pt>
                      <c:pt idx="669">
                        <c:v>878</c:v>
                      </c:pt>
                      <c:pt idx="670">
                        <c:v>877</c:v>
                      </c:pt>
                      <c:pt idx="671">
                        <c:v>879</c:v>
                      </c:pt>
                      <c:pt idx="672">
                        <c:v>877</c:v>
                      </c:pt>
                      <c:pt idx="673">
                        <c:v>877</c:v>
                      </c:pt>
                      <c:pt idx="674">
                        <c:v>876</c:v>
                      </c:pt>
                      <c:pt idx="675">
                        <c:v>877</c:v>
                      </c:pt>
                      <c:pt idx="676">
                        <c:v>878</c:v>
                      </c:pt>
                      <c:pt idx="677">
                        <c:v>877</c:v>
                      </c:pt>
                      <c:pt idx="678">
                        <c:v>877</c:v>
                      </c:pt>
                      <c:pt idx="679">
                        <c:v>877</c:v>
                      </c:pt>
                      <c:pt idx="680">
                        <c:v>878</c:v>
                      </c:pt>
                      <c:pt idx="681">
                        <c:v>875</c:v>
                      </c:pt>
                      <c:pt idx="682">
                        <c:v>877</c:v>
                      </c:pt>
                      <c:pt idx="683">
                        <c:v>876</c:v>
                      </c:pt>
                      <c:pt idx="684">
                        <c:v>879</c:v>
                      </c:pt>
                      <c:pt idx="685">
                        <c:v>878</c:v>
                      </c:pt>
                      <c:pt idx="686">
                        <c:v>877</c:v>
                      </c:pt>
                      <c:pt idx="687">
                        <c:v>879</c:v>
                      </c:pt>
                      <c:pt idx="688">
                        <c:v>877</c:v>
                      </c:pt>
                      <c:pt idx="689">
                        <c:v>879</c:v>
                      </c:pt>
                      <c:pt idx="690">
                        <c:v>879</c:v>
                      </c:pt>
                      <c:pt idx="691">
                        <c:v>878</c:v>
                      </c:pt>
                      <c:pt idx="692">
                        <c:v>878</c:v>
                      </c:pt>
                      <c:pt idx="693">
                        <c:v>879</c:v>
                      </c:pt>
                      <c:pt idx="694">
                        <c:v>879</c:v>
                      </c:pt>
                      <c:pt idx="695">
                        <c:v>877</c:v>
                      </c:pt>
                      <c:pt idx="696">
                        <c:v>879</c:v>
                      </c:pt>
                      <c:pt idx="697">
                        <c:v>878</c:v>
                      </c:pt>
                      <c:pt idx="698">
                        <c:v>878</c:v>
                      </c:pt>
                      <c:pt idx="699">
                        <c:v>879</c:v>
                      </c:pt>
                      <c:pt idx="700">
                        <c:v>879</c:v>
                      </c:pt>
                      <c:pt idx="701">
                        <c:v>876</c:v>
                      </c:pt>
                      <c:pt idx="702">
                        <c:v>878</c:v>
                      </c:pt>
                      <c:pt idx="703">
                        <c:v>879</c:v>
                      </c:pt>
                      <c:pt idx="704">
                        <c:v>879</c:v>
                      </c:pt>
                      <c:pt idx="705">
                        <c:v>878</c:v>
                      </c:pt>
                      <c:pt idx="706">
                        <c:v>879</c:v>
                      </c:pt>
                      <c:pt idx="707">
                        <c:v>878</c:v>
                      </c:pt>
                      <c:pt idx="708">
                        <c:v>878</c:v>
                      </c:pt>
                      <c:pt idx="709">
                        <c:v>878</c:v>
                      </c:pt>
                      <c:pt idx="710">
                        <c:v>875</c:v>
                      </c:pt>
                      <c:pt idx="711">
                        <c:v>878</c:v>
                      </c:pt>
                      <c:pt idx="712">
                        <c:v>877</c:v>
                      </c:pt>
                      <c:pt idx="713">
                        <c:v>875</c:v>
                      </c:pt>
                      <c:pt idx="714">
                        <c:v>877</c:v>
                      </c:pt>
                      <c:pt idx="715">
                        <c:v>877</c:v>
                      </c:pt>
                      <c:pt idx="716">
                        <c:v>878</c:v>
                      </c:pt>
                      <c:pt idx="717">
                        <c:v>877</c:v>
                      </c:pt>
                      <c:pt idx="718">
                        <c:v>878</c:v>
                      </c:pt>
                      <c:pt idx="719">
                        <c:v>875</c:v>
                      </c:pt>
                      <c:pt idx="720">
                        <c:v>878</c:v>
                      </c:pt>
                      <c:pt idx="721">
                        <c:v>877</c:v>
                      </c:pt>
                      <c:pt idx="722">
                        <c:v>878</c:v>
                      </c:pt>
                      <c:pt idx="723">
                        <c:v>877</c:v>
                      </c:pt>
                      <c:pt idx="724">
                        <c:v>877</c:v>
                      </c:pt>
                      <c:pt idx="725">
                        <c:v>873</c:v>
                      </c:pt>
                      <c:pt idx="726">
                        <c:v>876</c:v>
                      </c:pt>
                      <c:pt idx="727">
                        <c:v>876</c:v>
                      </c:pt>
                      <c:pt idx="728">
                        <c:v>877</c:v>
                      </c:pt>
                      <c:pt idx="729">
                        <c:v>876</c:v>
                      </c:pt>
                      <c:pt idx="730">
                        <c:v>875</c:v>
                      </c:pt>
                      <c:pt idx="731">
                        <c:v>874</c:v>
                      </c:pt>
                      <c:pt idx="732">
                        <c:v>875</c:v>
                      </c:pt>
                      <c:pt idx="733">
                        <c:v>874</c:v>
                      </c:pt>
                      <c:pt idx="734">
                        <c:v>875</c:v>
                      </c:pt>
                      <c:pt idx="735">
                        <c:v>872</c:v>
                      </c:pt>
                      <c:pt idx="736">
                        <c:v>875</c:v>
                      </c:pt>
                      <c:pt idx="737">
                        <c:v>874</c:v>
                      </c:pt>
                      <c:pt idx="738">
                        <c:v>875</c:v>
                      </c:pt>
                      <c:pt idx="739">
                        <c:v>877</c:v>
                      </c:pt>
                      <c:pt idx="740">
                        <c:v>877</c:v>
                      </c:pt>
                      <c:pt idx="741">
                        <c:v>877</c:v>
                      </c:pt>
                      <c:pt idx="742">
                        <c:v>878</c:v>
                      </c:pt>
                      <c:pt idx="743">
                        <c:v>876</c:v>
                      </c:pt>
                      <c:pt idx="744">
                        <c:v>878</c:v>
                      </c:pt>
                      <c:pt idx="745">
                        <c:v>877</c:v>
                      </c:pt>
                      <c:pt idx="746">
                        <c:v>878</c:v>
                      </c:pt>
                      <c:pt idx="747">
                        <c:v>879</c:v>
                      </c:pt>
                      <c:pt idx="748">
                        <c:v>880</c:v>
                      </c:pt>
                      <c:pt idx="749">
                        <c:v>879</c:v>
                      </c:pt>
                      <c:pt idx="750">
                        <c:v>880</c:v>
                      </c:pt>
                      <c:pt idx="751">
                        <c:v>879</c:v>
                      </c:pt>
                      <c:pt idx="752">
                        <c:v>879</c:v>
                      </c:pt>
                      <c:pt idx="753">
                        <c:v>880</c:v>
                      </c:pt>
                      <c:pt idx="754">
                        <c:v>882</c:v>
                      </c:pt>
                      <c:pt idx="755">
                        <c:v>882</c:v>
                      </c:pt>
                      <c:pt idx="756">
                        <c:v>882</c:v>
                      </c:pt>
                      <c:pt idx="757">
                        <c:v>882</c:v>
                      </c:pt>
                      <c:pt idx="758">
                        <c:v>882</c:v>
                      </c:pt>
                      <c:pt idx="759">
                        <c:v>881</c:v>
                      </c:pt>
                      <c:pt idx="760">
                        <c:v>883</c:v>
                      </c:pt>
                      <c:pt idx="761">
                        <c:v>883</c:v>
                      </c:pt>
                      <c:pt idx="762">
                        <c:v>883</c:v>
                      </c:pt>
                      <c:pt idx="763">
                        <c:v>883</c:v>
                      </c:pt>
                      <c:pt idx="764">
                        <c:v>883</c:v>
                      </c:pt>
                      <c:pt idx="765">
                        <c:v>883</c:v>
                      </c:pt>
                      <c:pt idx="766">
                        <c:v>884</c:v>
                      </c:pt>
                      <c:pt idx="767">
                        <c:v>884</c:v>
                      </c:pt>
                      <c:pt idx="768">
                        <c:v>884</c:v>
                      </c:pt>
                      <c:pt idx="769">
                        <c:v>884</c:v>
                      </c:pt>
                      <c:pt idx="770">
                        <c:v>884</c:v>
                      </c:pt>
                      <c:pt idx="771">
                        <c:v>882</c:v>
                      </c:pt>
                      <c:pt idx="772">
                        <c:v>884</c:v>
                      </c:pt>
                      <c:pt idx="773">
                        <c:v>884</c:v>
                      </c:pt>
                      <c:pt idx="774">
                        <c:v>883</c:v>
                      </c:pt>
                      <c:pt idx="775">
                        <c:v>883</c:v>
                      </c:pt>
                      <c:pt idx="776">
                        <c:v>884</c:v>
                      </c:pt>
                      <c:pt idx="777">
                        <c:v>882</c:v>
                      </c:pt>
                      <c:pt idx="778">
                        <c:v>884</c:v>
                      </c:pt>
                      <c:pt idx="779">
                        <c:v>884</c:v>
                      </c:pt>
                      <c:pt idx="780">
                        <c:v>884</c:v>
                      </c:pt>
                      <c:pt idx="781">
                        <c:v>883</c:v>
                      </c:pt>
                      <c:pt idx="782">
                        <c:v>882</c:v>
                      </c:pt>
                      <c:pt idx="783">
                        <c:v>883</c:v>
                      </c:pt>
                      <c:pt idx="784">
                        <c:v>884</c:v>
                      </c:pt>
                      <c:pt idx="785">
                        <c:v>884</c:v>
                      </c:pt>
                      <c:pt idx="786">
                        <c:v>883</c:v>
                      </c:pt>
                      <c:pt idx="787">
                        <c:v>882</c:v>
                      </c:pt>
                      <c:pt idx="788">
                        <c:v>882</c:v>
                      </c:pt>
                      <c:pt idx="789">
                        <c:v>884</c:v>
                      </c:pt>
                      <c:pt idx="790">
                        <c:v>881</c:v>
                      </c:pt>
                      <c:pt idx="791">
                        <c:v>881</c:v>
                      </c:pt>
                      <c:pt idx="792">
                        <c:v>884</c:v>
                      </c:pt>
                      <c:pt idx="793">
                        <c:v>884</c:v>
                      </c:pt>
                      <c:pt idx="794">
                        <c:v>884</c:v>
                      </c:pt>
                      <c:pt idx="795">
                        <c:v>884</c:v>
                      </c:pt>
                      <c:pt idx="796">
                        <c:v>882</c:v>
                      </c:pt>
                      <c:pt idx="797">
                        <c:v>884</c:v>
                      </c:pt>
                      <c:pt idx="798">
                        <c:v>884</c:v>
                      </c:pt>
                      <c:pt idx="799">
                        <c:v>884</c:v>
                      </c:pt>
                      <c:pt idx="800">
                        <c:v>883</c:v>
                      </c:pt>
                      <c:pt idx="801">
                        <c:v>881</c:v>
                      </c:pt>
                      <c:pt idx="802">
                        <c:v>885</c:v>
                      </c:pt>
                      <c:pt idx="803">
                        <c:v>883</c:v>
                      </c:pt>
                      <c:pt idx="804">
                        <c:v>884</c:v>
                      </c:pt>
                      <c:pt idx="805">
                        <c:v>884</c:v>
                      </c:pt>
                      <c:pt idx="806">
                        <c:v>884</c:v>
                      </c:pt>
                      <c:pt idx="807">
                        <c:v>883</c:v>
                      </c:pt>
                      <c:pt idx="808">
                        <c:v>883</c:v>
                      </c:pt>
                      <c:pt idx="809">
                        <c:v>882</c:v>
                      </c:pt>
                      <c:pt idx="810">
                        <c:v>884</c:v>
                      </c:pt>
                      <c:pt idx="811">
                        <c:v>883</c:v>
                      </c:pt>
                      <c:pt idx="812">
                        <c:v>883</c:v>
                      </c:pt>
                      <c:pt idx="813">
                        <c:v>883</c:v>
                      </c:pt>
                      <c:pt idx="814">
                        <c:v>883</c:v>
                      </c:pt>
                      <c:pt idx="815">
                        <c:v>884</c:v>
                      </c:pt>
                      <c:pt idx="816">
                        <c:v>881</c:v>
                      </c:pt>
                      <c:pt idx="817">
                        <c:v>880</c:v>
                      </c:pt>
                      <c:pt idx="818">
                        <c:v>883</c:v>
                      </c:pt>
                      <c:pt idx="819">
                        <c:v>882</c:v>
                      </c:pt>
                      <c:pt idx="820">
                        <c:v>883</c:v>
                      </c:pt>
                      <c:pt idx="821">
                        <c:v>882</c:v>
                      </c:pt>
                      <c:pt idx="822">
                        <c:v>880</c:v>
                      </c:pt>
                      <c:pt idx="823">
                        <c:v>882</c:v>
                      </c:pt>
                      <c:pt idx="824">
                        <c:v>883</c:v>
                      </c:pt>
                      <c:pt idx="825">
                        <c:v>883</c:v>
                      </c:pt>
                      <c:pt idx="826">
                        <c:v>884</c:v>
                      </c:pt>
                      <c:pt idx="827">
                        <c:v>881</c:v>
                      </c:pt>
                      <c:pt idx="828">
                        <c:v>882</c:v>
                      </c:pt>
                      <c:pt idx="829">
                        <c:v>882</c:v>
                      </c:pt>
                      <c:pt idx="830">
                        <c:v>884</c:v>
                      </c:pt>
                      <c:pt idx="831">
                        <c:v>883</c:v>
                      </c:pt>
                      <c:pt idx="832">
                        <c:v>882</c:v>
                      </c:pt>
                      <c:pt idx="833">
                        <c:v>882</c:v>
                      </c:pt>
                      <c:pt idx="834">
                        <c:v>884</c:v>
                      </c:pt>
                      <c:pt idx="835">
                        <c:v>882</c:v>
                      </c:pt>
                      <c:pt idx="836">
                        <c:v>884</c:v>
                      </c:pt>
                      <c:pt idx="837">
                        <c:v>883</c:v>
                      </c:pt>
                      <c:pt idx="838">
                        <c:v>881</c:v>
                      </c:pt>
                      <c:pt idx="839">
                        <c:v>884</c:v>
                      </c:pt>
                      <c:pt idx="840">
                        <c:v>882</c:v>
                      </c:pt>
                      <c:pt idx="841">
                        <c:v>884</c:v>
                      </c:pt>
                      <c:pt idx="842">
                        <c:v>882</c:v>
                      </c:pt>
                      <c:pt idx="843">
                        <c:v>884</c:v>
                      </c:pt>
                      <c:pt idx="844">
                        <c:v>883</c:v>
                      </c:pt>
                      <c:pt idx="845">
                        <c:v>883</c:v>
                      </c:pt>
                      <c:pt idx="846">
                        <c:v>883</c:v>
                      </c:pt>
                      <c:pt idx="847">
                        <c:v>883</c:v>
                      </c:pt>
                      <c:pt idx="848">
                        <c:v>882</c:v>
                      </c:pt>
                      <c:pt idx="849">
                        <c:v>882</c:v>
                      </c:pt>
                      <c:pt idx="850">
                        <c:v>883</c:v>
                      </c:pt>
                      <c:pt idx="851">
                        <c:v>883</c:v>
                      </c:pt>
                      <c:pt idx="852">
                        <c:v>883</c:v>
                      </c:pt>
                      <c:pt idx="853">
                        <c:v>881</c:v>
                      </c:pt>
                      <c:pt idx="854">
                        <c:v>884</c:v>
                      </c:pt>
                      <c:pt idx="855">
                        <c:v>883</c:v>
                      </c:pt>
                      <c:pt idx="856">
                        <c:v>883</c:v>
                      </c:pt>
                      <c:pt idx="857">
                        <c:v>882</c:v>
                      </c:pt>
                      <c:pt idx="858">
                        <c:v>882</c:v>
                      </c:pt>
                      <c:pt idx="859">
                        <c:v>882</c:v>
                      </c:pt>
                      <c:pt idx="860">
                        <c:v>883</c:v>
                      </c:pt>
                      <c:pt idx="861">
                        <c:v>882</c:v>
                      </c:pt>
                      <c:pt idx="862">
                        <c:v>882</c:v>
                      </c:pt>
                      <c:pt idx="863">
                        <c:v>883</c:v>
                      </c:pt>
                      <c:pt idx="864">
                        <c:v>883</c:v>
                      </c:pt>
                      <c:pt idx="865">
                        <c:v>882</c:v>
                      </c:pt>
                      <c:pt idx="866">
                        <c:v>883</c:v>
                      </c:pt>
                      <c:pt idx="867">
                        <c:v>881</c:v>
                      </c:pt>
                      <c:pt idx="868">
                        <c:v>883</c:v>
                      </c:pt>
                      <c:pt idx="869">
                        <c:v>882</c:v>
                      </c:pt>
                      <c:pt idx="870">
                        <c:v>884</c:v>
                      </c:pt>
                      <c:pt idx="871">
                        <c:v>883</c:v>
                      </c:pt>
                      <c:pt idx="872">
                        <c:v>883</c:v>
                      </c:pt>
                      <c:pt idx="873">
                        <c:v>883</c:v>
                      </c:pt>
                      <c:pt idx="874">
                        <c:v>883</c:v>
                      </c:pt>
                      <c:pt idx="875">
                        <c:v>883</c:v>
                      </c:pt>
                      <c:pt idx="876">
                        <c:v>882</c:v>
                      </c:pt>
                      <c:pt idx="877">
                        <c:v>879</c:v>
                      </c:pt>
                      <c:pt idx="878">
                        <c:v>875</c:v>
                      </c:pt>
                      <c:pt idx="879">
                        <c:v>869</c:v>
                      </c:pt>
                      <c:pt idx="880">
                        <c:v>863</c:v>
                      </c:pt>
                      <c:pt idx="881">
                        <c:v>852</c:v>
                      </c:pt>
                      <c:pt idx="882">
                        <c:v>848</c:v>
                      </c:pt>
                      <c:pt idx="883">
                        <c:v>842</c:v>
                      </c:pt>
                      <c:pt idx="884">
                        <c:v>837</c:v>
                      </c:pt>
                      <c:pt idx="885">
                        <c:v>834</c:v>
                      </c:pt>
                      <c:pt idx="886">
                        <c:v>831</c:v>
                      </c:pt>
                      <c:pt idx="887">
                        <c:v>829</c:v>
                      </c:pt>
                      <c:pt idx="888">
                        <c:v>825</c:v>
                      </c:pt>
                      <c:pt idx="889">
                        <c:v>828</c:v>
                      </c:pt>
                      <c:pt idx="890">
                        <c:v>827</c:v>
                      </c:pt>
                      <c:pt idx="891">
                        <c:v>826</c:v>
                      </c:pt>
                      <c:pt idx="892">
                        <c:v>826</c:v>
                      </c:pt>
                      <c:pt idx="893">
                        <c:v>825</c:v>
                      </c:pt>
                      <c:pt idx="894">
                        <c:v>822</c:v>
                      </c:pt>
                      <c:pt idx="895">
                        <c:v>825</c:v>
                      </c:pt>
                      <c:pt idx="896">
                        <c:v>826</c:v>
                      </c:pt>
                      <c:pt idx="897">
                        <c:v>825</c:v>
                      </c:pt>
                      <c:pt idx="898">
                        <c:v>823</c:v>
                      </c:pt>
                      <c:pt idx="899">
                        <c:v>825</c:v>
                      </c:pt>
                      <c:pt idx="900">
                        <c:v>826</c:v>
                      </c:pt>
                      <c:pt idx="901">
                        <c:v>826</c:v>
                      </c:pt>
                      <c:pt idx="902">
                        <c:v>824</c:v>
                      </c:pt>
                      <c:pt idx="903">
                        <c:v>826</c:v>
                      </c:pt>
                      <c:pt idx="904">
                        <c:v>828</c:v>
                      </c:pt>
                      <c:pt idx="905">
                        <c:v>827</c:v>
                      </c:pt>
                      <c:pt idx="906">
                        <c:v>828</c:v>
                      </c:pt>
                      <c:pt idx="907">
                        <c:v>826</c:v>
                      </c:pt>
                      <c:pt idx="908">
                        <c:v>827</c:v>
                      </c:pt>
                      <c:pt idx="909">
                        <c:v>827</c:v>
                      </c:pt>
                      <c:pt idx="910">
                        <c:v>825</c:v>
                      </c:pt>
                      <c:pt idx="911">
                        <c:v>825</c:v>
                      </c:pt>
                      <c:pt idx="912">
                        <c:v>824</c:v>
                      </c:pt>
                      <c:pt idx="913">
                        <c:v>822</c:v>
                      </c:pt>
                      <c:pt idx="914">
                        <c:v>827</c:v>
                      </c:pt>
                      <c:pt idx="915">
                        <c:v>826</c:v>
                      </c:pt>
                      <c:pt idx="916">
                        <c:v>828</c:v>
                      </c:pt>
                      <c:pt idx="917">
                        <c:v>826</c:v>
                      </c:pt>
                      <c:pt idx="918">
                        <c:v>826</c:v>
                      </c:pt>
                      <c:pt idx="919">
                        <c:v>825</c:v>
                      </c:pt>
                      <c:pt idx="920">
                        <c:v>828</c:v>
                      </c:pt>
                      <c:pt idx="921">
                        <c:v>826</c:v>
                      </c:pt>
                      <c:pt idx="922">
                        <c:v>826</c:v>
                      </c:pt>
                      <c:pt idx="923">
                        <c:v>825</c:v>
                      </c:pt>
                      <c:pt idx="924">
                        <c:v>824</c:v>
                      </c:pt>
                      <c:pt idx="925">
                        <c:v>822</c:v>
                      </c:pt>
                      <c:pt idx="926">
                        <c:v>823</c:v>
                      </c:pt>
                      <c:pt idx="927">
                        <c:v>823</c:v>
                      </c:pt>
                      <c:pt idx="928">
                        <c:v>821</c:v>
                      </c:pt>
                      <c:pt idx="929">
                        <c:v>822</c:v>
                      </c:pt>
                      <c:pt idx="930">
                        <c:v>820</c:v>
                      </c:pt>
                      <c:pt idx="931">
                        <c:v>822</c:v>
                      </c:pt>
                      <c:pt idx="932">
                        <c:v>821</c:v>
                      </c:pt>
                      <c:pt idx="933">
                        <c:v>821</c:v>
                      </c:pt>
                      <c:pt idx="934">
                        <c:v>822</c:v>
                      </c:pt>
                      <c:pt idx="935">
                        <c:v>822</c:v>
                      </c:pt>
                      <c:pt idx="936">
                        <c:v>822</c:v>
                      </c:pt>
                      <c:pt idx="937">
                        <c:v>824</c:v>
                      </c:pt>
                      <c:pt idx="938">
                        <c:v>826</c:v>
                      </c:pt>
                      <c:pt idx="939">
                        <c:v>824</c:v>
                      </c:pt>
                      <c:pt idx="940">
                        <c:v>825</c:v>
                      </c:pt>
                      <c:pt idx="941">
                        <c:v>825</c:v>
                      </c:pt>
                      <c:pt idx="942">
                        <c:v>821</c:v>
                      </c:pt>
                      <c:pt idx="943">
                        <c:v>826</c:v>
                      </c:pt>
                      <c:pt idx="944">
                        <c:v>825</c:v>
                      </c:pt>
                      <c:pt idx="945">
                        <c:v>824</c:v>
                      </c:pt>
                      <c:pt idx="946">
                        <c:v>824</c:v>
                      </c:pt>
                      <c:pt idx="947">
                        <c:v>823</c:v>
                      </c:pt>
                      <c:pt idx="948">
                        <c:v>823</c:v>
                      </c:pt>
                      <c:pt idx="949">
                        <c:v>820</c:v>
                      </c:pt>
                      <c:pt idx="950">
                        <c:v>821</c:v>
                      </c:pt>
                      <c:pt idx="951">
                        <c:v>822</c:v>
                      </c:pt>
                      <c:pt idx="952">
                        <c:v>822</c:v>
                      </c:pt>
                      <c:pt idx="953">
                        <c:v>819</c:v>
                      </c:pt>
                      <c:pt idx="954">
                        <c:v>821</c:v>
                      </c:pt>
                      <c:pt idx="955">
                        <c:v>821</c:v>
                      </c:pt>
                      <c:pt idx="956">
                        <c:v>818</c:v>
                      </c:pt>
                      <c:pt idx="957">
                        <c:v>820</c:v>
                      </c:pt>
                      <c:pt idx="958">
                        <c:v>821</c:v>
                      </c:pt>
                      <c:pt idx="959">
                        <c:v>823</c:v>
                      </c:pt>
                      <c:pt idx="960">
                        <c:v>821</c:v>
                      </c:pt>
                      <c:pt idx="961">
                        <c:v>820</c:v>
                      </c:pt>
                      <c:pt idx="962">
                        <c:v>821</c:v>
                      </c:pt>
                      <c:pt idx="963">
                        <c:v>821</c:v>
                      </c:pt>
                      <c:pt idx="964">
                        <c:v>821</c:v>
                      </c:pt>
                      <c:pt idx="965">
                        <c:v>821</c:v>
                      </c:pt>
                      <c:pt idx="966">
                        <c:v>821</c:v>
                      </c:pt>
                      <c:pt idx="967">
                        <c:v>820</c:v>
                      </c:pt>
                      <c:pt idx="968">
                        <c:v>815</c:v>
                      </c:pt>
                      <c:pt idx="969">
                        <c:v>820</c:v>
                      </c:pt>
                      <c:pt idx="970">
                        <c:v>818</c:v>
                      </c:pt>
                      <c:pt idx="971">
                        <c:v>818</c:v>
                      </c:pt>
                      <c:pt idx="972">
                        <c:v>818</c:v>
                      </c:pt>
                      <c:pt idx="973">
                        <c:v>817</c:v>
                      </c:pt>
                      <c:pt idx="974">
                        <c:v>818</c:v>
                      </c:pt>
                      <c:pt idx="975">
                        <c:v>819</c:v>
                      </c:pt>
                      <c:pt idx="976">
                        <c:v>817</c:v>
                      </c:pt>
                      <c:pt idx="977">
                        <c:v>818</c:v>
                      </c:pt>
                      <c:pt idx="978">
                        <c:v>817</c:v>
                      </c:pt>
                      <c:pt idx="979">
                        <c:v>815</c:v>
                      </c:pt>
                      <c:pt idx="980">
                        <c:v>814</c:v>
                      </c:pt>
                      <c:pt idx="981">
                        <c:v>813</c:v>
                      </c:pt>
                      <c:pt idx="982">
                        <c:v>812</c:v>
                      </c:pt>
                      <c:pt idx="983">
                        <c:v>810</c:v>
                      </c:pt>
                      <c:pt idx="984">
                        <c:v>810</c:v>
                      </c:pt>
                      <c:pt idx="985">
                        <c:v>809</c:v>
                      </c:pt>
                      <c:pt idx="986">
                        <c:v>810</c:v>
                      </c:pt>
                      <c:pt idx="987">
                        <c:v>810</c:v>
                      </c:pt>
                      <c:pt idx="988">
                        <c:v>812</c:v>
                      </c:pt>
                      <c:pt idx="989">
                        <c:v>812</c:v>
                      </c:pt>
                      <c:pt idx="990">
                        <c:v>813</c:v>
                      </c:pt>
                      <c:pt idx="991">
                        <c:v>813</c:v>
                      </c:pt>
                      <c:pt idx="992">
                        <c:v>813</c:v>
                      </c:pt>
                      <c:pt idx="993">
                        <c:v>814</c:v>
                      </c:pt>
                      <c:pt idx="994">
                        <c:v>817</c:v>
                      </c:pt>
                      <c:pt idx="995">
                        <c:v>818</c:v>
                      </c:pt>
                      <c:pt idx="996">
                        <c:v>819</c:v>
                      </c:pt>
                      <c:pt idx="997">
                        <c:v>821</c:v>
                      </c:pt>
                      <c:pt idx="998">
                        <c:v>822</c:v>
                      </c:pt>
                      <c:pt idx="999">
                        <c:v>822</c:v>
                      </c:pt>
                      <c:pt idx="1000">
                        <c:v>823</c:v>
                      </c:pt>
                      <c:pt idx="1001">
                        <c:v>824</c:v>
                      </c:pt>
                      <c:pt idx="1002">
                        <c:v>824</c:v>
                      </c:pt>
                      <c:pt idx="1003">
                        <c:v>825</c:v>
                      </c:pt>
                      <c:pt idx="1004">
                        <c:v>825</c:v>
                      </c:pt>
                      <c:pt idx="1005">
                        <c:v>823</c:v>
                      </c:pt>
                      <c:pt idx="1006">
                        <c:v>826</c:v>
                      </c:pt>
                      <c:pt idx="1007">
                        <c:v>828</c:v>
                      </c:pt>
                      <c:pt idx="1008">
                        <c:v>830</c:v>
                      </c:pt>
                      <c:pt idx="1009">
                        <c:v>831</c:v>
                      </c:pt>
                      <c:pt idx="1010">
                        <c:v>832</c:v>
                      </c:pt>
                      <c:pt idx="1011">
                        <c:v>834</c:v>
                      </c:pt>
                      <c:pt idx="1012">
                        <c:v>834</c:v>
                      </c:pt>
                      <c:pt idx="1013">
                        <c:v>838</c:v>
                      </c:pt>
                      <c:pt idx="1014">
                        <c:v>840</c:v>
                      </c:pt>
                      <c:pt idx="1015">
                        <c:v>841</c:v>
                      </c:pt>
                      <c:pt idx="1016">
                        <c:v>840</c:v>
                      </c:pt>
                      <c:pt idx="1017">
                        <c:v>840</c:v>
                      </c:pt>
                      <c:pt idx="1018">
                        <c:v>839</c:v>
                      </c:pt>
                      <c:pt idx="1019">
                        <c:v>840</c:v>
                      </c:pt>
                      <c:pt idx="1020">
                        <c:v>840</c:v>
                      </c:pt>
                      <c:pt idx="1021">
                        <c:v>841</c:v>
                      </c:pt>
                      <c:pt idx="1022">
                        <c:v>842</c:v>
                      </c:pt>
                      <c:pt idx="1023">
                        <c:v>844</c:v>
                      </c:pt>
                      <c:pt idx="1024">
                        <c:v>844</c:v>
                      </c:pt>
                      <c:pt idx="1025">
                        <c:v>847</c:v>
                      </c:pt>
                      <c:pt idx="1026">
                        <c:v>849</c:v>
                      </c:pt>
                      <c:pt idx="1027">
                        <c:v>853</c:v>
                      </c:pt>
                      <c:pt idx="1028">
                        <c:v>856</c:v>
                      </c:pt>
                      <c:pt idx="1029">
                        <c:v>857</c:v>
                      </c:pt>
                      <c:pt idx="1030">
                        <c:v>863</c:v>
                      </c:pt>
                      <c:pt idx="1031">
                        <c:v>864</c:v>
                      </c:pt>
                      <c:pt idx="1032">
                        <c:v>868</c:v>
                      </c:pt>
                      <c:pt idx="1033">
                        <c:v>871</c:v>
                      </c:pt>
                      <c:pt idx="1034">
                        <c:v>872</c:v>
                      </c:pt>
                      <c:pt idx="1035">
                        <c:v>874</c:v>
                      </c:pt>
                      <c:pt idx="1036">
                        <c:v>877</c:v>
                      </c:pt>
                      <c:pt idx="1037">
                        <c:v>878</c:v>
                      </c:pt>
                      <c:pt idx="1038">
                        <c:v>879</c:v>
                      </c:pt>
                      <c:pt idx="1039">
                        <c:v>880</c:v>
                      </c:pt>
                      <c:pt idx="1040">
                        <c:v>880</c:v>
                      </c:pt>
                      <c:pt idx="1041">
                        <c:v>881</c:v>
                      </c:pt>
                      <c:pt idx="1042">
                        <c:v>881</c:v>
                      </c:pt>
                      <c:pt idx="1043">
                        <c:v>882</c:v>
                      </c:pt>
                      <c:pt idx="1044">
                        <c:v>882</c:v>
                      </c:pt>
                      <c:pt idx="1045">
                        <c:v>884</c:v>
                      </c:pt>
                      <c:pt idx="1046">
                        <c:v>884</c:v>
                      </c:pt>
                      <c:pt idx="1047">
                        <c:v>882</c:v>
                      </c:pt>
                      <c:pt idx="1048">
                        <c:v>884</c:v>
                      </c:pt>
                      <c:pt idx="1049">
                        <c:v>884</c:v>
                      </c:pt>
                      <c:pt idx="1050">
                        <c:v>886</c:v>
                      </c:pt>
                      <c:pt idx="1051">
                        <c:v>882</c:v>
                      </c:pt>
                      <c:pt idx="1052">
                        <c:v>885</c:v>
                      </c:pt>
                      <c:pt idx="1053">
                        <c:v>883</c:v>
                      </c:pt>
                      <c:pt idx="1054">
                        <c:v>885</c:v>
                      </c:pt>
                      <c:pt idx="1055">
                        <c:v>881</c:v>
                      </c:pt>
                      <c:pt idx="1056">
                        <c:v>884</c:v>
                      </c:pt>
                      <c:pt idx="1057">
                        <c:v>885</c:v>
                      </c:pt>
                      <c:pt idx="1058">
                        <c:v>886</c:v>
                      </c:pt>
                      <c:pt idx="1059">
                        <c:v>886</c:v>
                      </c:pt>
                      <c:pt idx="1060">
                        <c:v>886</c:v>
                      </c:pt>
                      <c:pt idx="1061">
                        <c:v>886</c:v>
                      </c:pt>
                      <c:pt idx="1062">
                        <c:v>886</c:v>
                      </c:pt>
                      <c:pt idx="1063">
                        <c:v>883</c:v>
                      </c:pt>
                      <c:pt idx="1064">
                        <c:v>885</c:v>
                      </c:pt>
                      <c:pt idx="1065">
                        <c:v>886</c:v>
                      </c:pt>
                      <c:pt idx="1066">
                        <c:v>885</c:v>
                      </c:pt>
                      <c:pt idx="1067">
                        <c:v>886</c:v>
                      </c:pt>
                      <c:pt idx="1068">
                        <c:v>885</c:v>
                      </c:pt>
                      <c:pt idx="1069">
                        <c:v>886</c:v>
                      </c:pt>
                      <c:pt idx="1070">
                        <c:v>885</c:v>
                      </c:pt>
                      <c:pt idx="1071">
                        <c:v>886</c:v>
                      </c:pt>
                      <c:pt idx="1072">
                        <c:v>887</c:v>
                      </c:pt>
                      <c:pt idx="1073">
                        <c:v>886</c:v>
                      </c:pt>
                      <c:pt idx="1074">
                        <c:v>887</c:v>
                      </c:pt>
                      <c:pt idx="1075">
                        <c:v>886</c:v>
                      </c:pt>
                      <c:pt idx="1076">
                        <c:v>886</c:v>
                      </c:pt>
                      <c:pt idx="1077">
                        <c:v>887</c:v>
                      </c:pt>
                      <c:pt idx="1078">
                        <c:v>886</c:v>
                      </c:pt>
                      <c:pt idx="1079">
                        <c:v>887</c:v>
                      </c:pt>
                      <c:pt idx="1080">
                        <c:v>886</c:v>
                      </c:pt>
                      <c:pt idx="1081">
                        <c:v>885</c:v>
                      </c:pt>
                      <c:pt idx="1082">
                        <c:v>886</c:v>
                      </c:pt>
                      <c:pt idx="1083">
                        <c:v>886</c:v>
                      </c:pt>
                      <c:pt idx="1084">
                        <c:v>885</c:v>
                      </c:pt>
                      <c:pt idx="1085">
                        <c:v>887</c:v>
                      </c:pt>
                      <c:pt idx="1086">
                        <c:v>885</c:v>
                      </c:pt>
                      <c:pt idx="1087">
                        <c:v>884</c:v>
                      </c:pt>
                      <c:pt idx="1088">
                        <c:v>886</c:v>
                      </c:pt>
                      <c:pt idx="1089">
                        <c:v>886</c:v>
                      </c:pt>
                      <c:pt idx="1090">
                        <c:v>886</c:v>
                      </c:pt>
                      <c:pt idx="1091">
                        <c:v>884</c:v>
                      </c:pt>
                      <c:pt idx="1092">
                        <c:v>887</c:v>
                      </c:pt>
                      <c:pt idx="1093">
                        <c:v>887</c:v>
                      </c:pt>
                      <c:pt idx="1094">
                        <c:v>885</c:v>
                      </c:pt>
                      <c:pt idx="1095">
                        <c:v>886</c:v>
                      </c:pt>
                      <c:pt idx="1096">
                        <c:v>887</c:v>
                      </c:pt>
                      <c:pt idx="1097">
                        <c:v>886</c:v>
                      </c:pt>
                      <c:pt idx="1098">
                        <c:v>886</c:v>
                      </c:pt>
                      <c:pt idx="1099">
                        <c:v>886</c:v>
                      </c:pt>
                      <c:pt idx="1100">
                        <c:v>886</c:v>
                      </c:pt>
                      <c:pt idx="1101">
                        <c:v>885</c:v>
                      </c:pt>
                      <c:pt idx="1102">
                        <c:v>886</c:v>
                      </c:pt>
                      <c:pt idx="1103">
                        <c:v>886</c:v>
                      </c:pt>
                      <c:pt idx="1104">
                        <c:v>886</c:v>
                      </c:pt>
                      <c:pt idx="1105">
                        <c:v>885</c:v>
                      </c:pt>
                      <c:pt idx="1106">
                        <c:v>885</c:v>
                      </c:pt>
                      <c:pt idx="1107">
                        <c:v>885</c:v>
                      </c:pt>
                      <c:pt idx="1108">
                        <c:v>886</c:v>
                      </c:pt>
                      <c:pt idx="1109">
                        <c:v>887</c:v>
                      </c:pt>
                      <c:pt idx="1110">
                        <c:v>887</c:v>
                      </c:pt>
                      <c:pt idx="1111">
                        <c:v>886</c:v>
                      </c:pt>
                      <c:pt idx="1112">
                        <c:v>886</c:v>
                      </c:pt>
                      <c:pt idx="1113">
                        <c:v>886</c:v>
                      </c:pt>
                      <c:pt idx="1114">
                        <c:v>887</c:v>
                      </c:pt>
                      <c:pt idx="1115">
                        <c:v>887</c:v>
                      </c:pt>
                      <c:pt idx="1116">
                        <c:v>888</c:v>
                      </c:pt>
                      <c:pt idx="1117">
                        <c:v>888</c:v>
                      </c:pt>
                      <c:pt idx="1118">
                        <c:v>886</c:v>
                      </c:pt>
                      <c:pt idx="1119">
                        <c:v>886</c:v>
                      </c:pt>
                      <c:pt idx="1120">
                        <c:v>888</c:v>
                      </c:pt>
                      <c:pt idx="1121">
                        <c:v>886</c:v>
                      </c:pt>
                      <c:pt idx="1122">
                        <c:v>885</c:v>
                      </c:pt>
                      <c:pt idx="1123">
                        <c:v>887</c:v>
                      </c:pt>
                      <c:pt idx="1124">
                        <c:v>887</c:v>
                      </c:pt>
                      <c:pt idx="1125">
                        <c:v>886</c:v>
                      </c:pt>
                      <c:pt idx="1126">
                        <c:v>886</c:v>
                      </c:pt>
                      <c:pt idx="1127">
                        <c:v>885</c:v>
                      </c:pt>
                      <c:pt idx="1128">
                        <c:v>886</c:v>
                      </c:pt>
                      <c:pt idx="1129">
                        <c:v>887</c:v>
                      </c:pt>
                      <c:pt idx="1130">
                        <c:v>888</c:v>
                      </c:pt>
                      <c:pt idx="1131">
                        <c:v>887</c:v>
                      </c:pt>
                      <c:pt idx="1132">
                        <c:v>886</c:v>
                      </c:pt>
                      <c:pt idx="1133">
                        <c:v>884</c:v>
                      </c:pt>
                      <c:pt idx="1134">
                        <c:v>886</c:v>
                      </c:pt>
                      <c:pt idx="1135">
                        <c:v>886</c:v>
                      </c:pt>
                      <c:pt idx="1136">
                        <c:v>886</c:v>
                      </c:pt>
                      <c:pt idx="1137">
                        <c:v>888</c:v>
                      </c:pt>
                      <c:pt idx="1138">
                        <c:v>888</c:v>
                      </c:pt>
                      <c:pt idx="1139">
                        <c:v>888</c:v>
                      </c:pt>
                      <c:pt idx="1140">
                        <c:v>888</c:v>
                      </c:pt>
                      <c:pt idx="1141">
                        <c:v>889</c:v>
                      </c:pt>
                      <c:pt idx="1142">
                        <c:v>889</c:v>
                      </c:pt>
                      <c:pt idx="1143">
                        <c:v>887</c:v>
                      </c:pt>
                      <c:pt idx="1144">
                        <c:v>889</c:v>
                      </c:pt>
                      <c:pt idx="1145">
                        <c:v>888</c:v>
                      </c:pt>
                      <c:pt idx="1146">
                        <c:v>887</c:v>
                      </c:pt>
                      <c:pt idx="1147">
                        <c:v>886</c:v>
                      </c:pt>
                      <c:pt idx="1148">
                        <c:v>888</c:v>
                      </c:pt>
                      <c:pt idx="1149">
                        <c:v>888</c:v>
                      </c:pt>
                      <c:pt idx="1150">
                        <c:v>886</c:v>
                      </c:pt>
                      <c:pt idx="1151">
                        <c:v>885</c:v>
                      </c:pt>
                      <c:pt idx="1152">
                        <c:v>882</c:v>
                      </c:pt>
                      <c:pt idx="1153">
                        <c:v>874</c:v>
                      </c:pt>
                      <c:pt idx="1154">
                        <c:v>862</c:v>
                      </c:pt>
                      <c:pt idx="1155">
                        <c:v>857</c:v>
                      </c:pt>
                      <c:pt idx="1156">
                        <c:v>849</c:v>
                      </c:pt>
                      <c:pt idx="1157">
                        <c:v>843</c:v>
                      </c:pt>
                      <c:pt idx="1158">
                        <c:v>840</c:v>
                      </c:pt>
                      <c:pt idx="1159">
                        <c:v>833</c:v>
                      </c:pt>
                      <c:pt idx="1160">
                        <c:v>837</c:v>
                      </c:pt>
                      <c:pt idx="1161">
                        <c:v>838</c:v>
                      </c:pt>
                      <c:pt idx="1162">
                        <c:v>837</c:v>
                      </c:pt>
                      <c:pt idx="1163">
                        <c:v>839</c:v>
                      </c:pt>
                      <c:pt idx="1164">
                        <c:v>840</c:v>
                      </c:pt>
                      <c:pt idx="1165">
                        <c:v>842</c:v>
                      </c:pt>
                      <c:pt idx="1166">
                        <c:v>842</c:v>
                      </c:pt>
                      <c:pt idx="1167">
                        <c:v>841</c:v>
                      </c:pt>
                      <c:pt idx="1168">
                        <c:v>841</c:v>
                      </c:pt>
                      <c:pt idx="1169">
                        <c:v>840</c:v>
                      </c:pt>
                      <c:pt idx="1170">
                        <c:v>839</c:v>
                      </c:pt>
                      <c:pt idx="1171">
                        <c:v>836</c:v>
                      </c:pt>
                      <c:pt idx="1172">
                        <c:v>841</c:v>
                      </c:pt>
                      <c:pt idx="1173">
                        <c:v>841</c:v>
                      </c:pt>
                      <c:pt idx="1174">
                        <c:v>843</c:v>
                      </c:pt>
                      <c:pt idx="1175">
                        <c:v>843</c:v>
                      </c:pt>
                      <c:pt idx="1176">
                        <c:v>843</c:v>
                      </c:pt>
                      <c:pt idx="1177">
                        <c:v>843</c:v>
                      </c:pt>
                      <c:pt idx="1178">
                        <c:v>840</c:v>
                      </c:pt>
                      <c:pt idx="1179">
                        <c:v>844</c:v>
                      </c:pt>
                      <c:pt idx="1180">
                        <c:v>844</c:v>
                      </c:pt>
                      <c:pt idx="1181">
                        <c:v>843</c:v>
                      </c:pt>
                      <c:pt idx="1182">
                        <c:v>843</c:v>
                      </c:pt>
                      <c:pt idx="1183">
                        <c:v>842</c:v>
                      </c:pt>
                      <c:pt idx="1184">
                        <c:v>841</c:v>
                      </c:pt>
                      <c:pt idx="1185">
                        <c:v>841</c:v>
                      </c:pt>
                      <c:pt idx="1186">
                        <c:v>840</c:v>
                      </c:pt>
                      <c:pt idx="1187">
                        <c:v>842</c:v>
                      </c:pt>
                      <c:pt idx="1188">
                        <c:v>841</c:v>
                      </c:pt>
                      <c:pt idx="1189">
                        <c:v>840</c:v>
                      </c:pt>
                      <c:pt idx="1190">
                        <c:v>840</c:v>
                      </c:pt>
                      <c:pt idx="1191">
                        <c:v>838</c:v>
                      </c:pt>
                      <c:pt idx="1192">
                        <c:v>840</c:v>
                      </c:pt>
                      <c:pt idx="1193">
                        <c:v>839</c:v>
                      </c:pt>
                      <c:pt idx="1194">
                        <c:v>839</c:v>
                      </c:pt>
                      <c:pt idx="1195">
                        <c:v>837</c:v>
                      </c:pt>
                      <c:pt idx="1196">
                        <c:v>836</c:v>
                      </c:pt>
                      <c:pt idx="1197">
                        <c:v>838</c:v>
                      </c:pt>
                      <c:pt idx="1198">
                        <c:v>838</c:v>
                      </c:pt>
                      <c:pt idx="1199">
                        <c:v>836</c:v>
                      </c:pt>
                      <c:pt idx="1200">
                        <c:v>837</c:v>
                      </c:pt>
                      <c:pt idx="1201">
                        <c:v>837</c:v>
                      </c:pt>
                      <c:pt idx="1202">
                        <c:v>835</c:v>
                      </c:pt>
                      <c:pt idx="1203">
                        <c:v>837</c:v>
                      </c:pt>
                      <c:pt idx="1204">
                        <c:v>838</c:v>
                      </c:pt>
                      <c:pt idx="1205">
                        <c:v>834</c:v>
                      </c:pt>
                      <c:pt idx="1206">
                        <c:v>837</c:v>
                      </c:pt>
                      <c:pt idx="1207">
                        <c:v>838</c:v>
                      </c:pt>
                      <c:pt idx="1208">
                        <c:v>838</c:v>
                      </c:pt>
                      <c:pt idx="1209">
                        <c:v>837</c:v>
                      </c:pt>
                      <c:pt idx="1210">
                        <c:v>838</c:v>
                      </c:pt>
                      <c:pt idx="1211">
                        <c:v>838</c:v>
                      </c:pt>
                      <c:pt idx="1212">
                        <c:v>838</c:v>
                      </c:pt>
                      <c:pt idx="1213">
                        <c:v>838</c:v>
                      </c:pt>
                      <c:pt idx="1214">
                        <c:v>839</c:v>
                      </c:pt>
                      <c:pt idx="1215">
                        <c:v>839</c:v>
                      </c:pt>
                      <c:pt idx="1216">
                        <c:v>839</c:v>
                      </c:pt>
                      <c:pt idx="1217">
                        <c:v>838</c:v>
                      </c:pt>
                      <c:pt idx="1218">
                        <c:v>841</c:v>
                      </c:pt>
                      <c:pt idx="1219">
                        <c:v>841</c:v>
                      </c:pt>
                      <c:pt idx="1220">
                        <c:v>841</c:v>
                      </c:pt>
                      <c:pt idx="1221">
                        <c:v>842</c:v>
                      </c:pt>
                      <c:pt idx="1222">
                        <c:v>841</c:v>
                      </c:pt>
                      <c:pt idx="1223">
                        <c:v>842</c:v>
                      </c:pt>
                      <c:pt idx="1224">
                        <c:v>844</c:v>
                      </c:pt>
                      <c:pt idx="1225">
                        <c:v>843</c:v>
                      </c:pt>
                      <c:pt idx="1226">
                        <c:v>840</c:v>
                      </c:pt>
                      <c:pt idx="1227">
                        <c:v>845</c:v>
                      </c:pt>
                      <c:pt idx="1228">
                        <c:v>846</c:v>
                      </c:pt>
                      <c:pt idx="1229">
                        <c:v>847</c:v>
                      </c:pt>
                      <c:pt idx="1230">
                        <c:v>846</c:v>
                      </c:pt>
                      <c:pt idx="1231">
                        <c:v>847</c:v>
                      </c:pt>
                      <c:pt idx="1232">
                        <c:v>844</c:v>
                      </c:pt>
                      <c:pt idx="1233">
                        <c:v>845</c:v>
                      </c:pt>
                      <c:pt idx="1234">
                        <c:v>847</c:v>
                      </c:pt>
                      <c:pt idx="1235">
                        <c:v>846</c:v>
                      </c:pt>
                      <c:pt idx="1236">
                        <c:v>846</c:v>
                      </c:pt>
                      <c:pt idx="1237">
                        <c:v>847</c:v>
                      </c:pt>
                      <c:pt idx="1238">
                        <c:v>845</c:v>
                      </c:pt>
                      <c:pt idx="1239">
                        <c:v>846</c:v>
                      </c:pt>
                      <c:pt idx="1240">
                        <c:v>847</c:v>
                      </c:pt>
                      <c:pt idx="1241">
                        <c:v>842</c:v>
                      </c:pt>
                      <c:pt idx="1242">
                        <c:v>845</c:v>
                      </c:pt>
                      <c:pt idx="1243">
                        <c:v>846</c:v>
                      </c:pt>
                      <c:pt idx="1244">
                        <c:v>846</c:v>
                      </c:pt>
                      <c:pt idx="1245">
                        <c:v>845</c:v>
                      </c:pt>
                      <c:pt idx="1246">
                        <c:v>842</c:v>
                      </c:pt>
                      <c:pt idx="1247">
                        <c:v>846</c:v>
                      </c:pt>
                      <c:pt idx="1248">
                        <c:v>848</c:v>
                      </c:pt>
                      <c:pt idx="1249">
                        <c:v>847</c:v>
                      </c:pt>
                      <c:pt idx="1250">
                        <c:v>848</c:v>
                      </c:pt>
                      <c:pt idx="1251">
                        <c:v>847</c:v>
                      </c:pt>
                      <c:pt idx="1252">
                        <c:v>846</c:v>
                      </c:pt>
                      <c:pt idx="1253">
                        <c:v>846</c:v>
                      </c:pt>
                      <c:pt idx="1254">
                        <c:v>843</c:v>
                      </c:pt>
                      <c:pt idx="1255">
                        <c:v>846</c:v>
                      </c:pt>
                      <c:pt idx="1256">
                        <c:v>846</c:v>
                      </c:pt>
                      <c:pt idx="1257">
                        <c:v>845</c:v>
                      </c:pt>
                      <c:pt idx="1258">
                        <c:v>846</c:v>
                      </c:pt>
                      <c:pt idx="1259">
                        <c:v>844</c:v>
                      </c:pt>
                      <c:pt idx="1260">
                        <c:v>845</c:v>
                      </c:pt>
                      <c:pt idx="1261">
                        <c:v>846</c:v>
                      </c:pt>
                      <c:pt idx="1262">
                        <c:v>845</c:v>
                      </c:pt>
                      <c:pt idx="1263">
                        <c:v>845</c:v>
                      </c:pt>
                      <c:pt idx="1264">
                        <c:v>845</c:v>
                      </c:pt>
                      <c:pt idx="1265">
                        <c:v>845</c:v>
                      </c:pt>
                      <c:pt idx="1266">
                        <c:v>845</c:v>
                      </c:pt>
                      <c:pt idx="1267">
                        <c:v>844</c:v>
                      </c:pt>
                      <c:pt idx="1268">
                        <c:v>845</c:v>
                      </c:pt>
                      <c:pt idx="1269">
                        <c:v>844</c:v>
                      </c:pt>
                      <c:pt idx="1270">
                        <c:v>843</c:v>
                      </c:pt>
                      <c:pt idx="1271">
                        <c:v>844</c:v>
                      </c:pt>
                      <c:pt idx="1272">
                        <c:v>844</c:v>
                      </c:pt>
                      <c:pt idx="1273">
                        <c:v>842</c:v>
                      </c:pt>
                      <c:pt idx="1274">
                        <c:v>844</c:v>
                      </c:pt>
                      <c:pt idx="1275">
                        <c:v>844</c:v>
                      </c:pt>
                      <c:pt idx="1276">
                        <c:v>844</c:v>
                      </c:pt>
                      <c:pt idx="1277">
                        <c:v>844</c:v>
                      </c:pt>
                      <c:pt idx="1278">
                        <c:v>844</c:v>
                      </c:pt>
                      <c:pt idx="1279">
                        <c:v>845</c:v>
                      </c:pt>
                      <c:pt idx="1280">
                        <c:v>845</c:v>
                      </c:pt>
                      <c:pt idx="1281">
                        <c:v>847</c:v>
                      </c:pt>
                      <c:pt idx="1282">
                        <c:v>846</c:v>
                      </c:pt>
                      <c:pt idx="1283">
                        <c:v>847</c:v>
                      </c:pt>
                      <c:pt idx="1284">
                        <c:v>848</c:v>
                      </c:pt>
                      <c:pt idx="1285">
                        <c:v>847</c:v>
                      </c:pt>
                      <c:pt idx="1286">
                        <c:v>848</c:v>
                      </c:pt>
                      <c:pt idx="1287">
                        <c:v>848</c:v>
                      </c:pt>
                      <c:pt idx="1288">
                        <c:v>849</c:v>
                      </c:pt>
                      <c:pt idx="1289">
                        <c:v>848</c:v>
                      </c:pt>
                      <c:pt idx="1290">
                        <c:v>848</c:v>
                      </c:pt>
                      <c:pt idx="1291">
                        <c:v>849</c:v>
                      </c:pt>
                      <c:pt idx="1292">
                        <c:v>849</c:v>
                      </c:pt>
                      <c:pt idx="1293">
                        <c:v>849</c:v>
                      </c:pt>
                      <c:pt idx="1294">
                        <c:v>848</c:v>
                      </c:pt>
                      <c:pt idx="1295">
                        <c:v>849</c:v>
                      </c:pt>
                      <c:pt idx="1296">
                        <c:v>848</c:v>
                      </c:pt>
                      <c:pt idx="1297">
                        <c:v>848</c:v>
                      </c:pt>
                      <c:pt idx="1298">
                        <c:v>849</c:v>
                      </c:pt>
                      <c:pt idx="1299">
                        <c:v>852</c:v>
                      </c:pt>
                      <c:pt idx="1300">
                        <c:v>853</c:v>
                      </c:pt>
                      <c:pt idx="1301">
                        <c:v>852</c:v>
                      </c:pt>
                      <c:pt idx="1302">
                        <c:v>850</c:v>
                      </c:pt>
                      <c:pt idx="1303">
                        <c:v>853</c:v>
                      </c:pt>
                      <c:pt idx="1304">
                        <c:v>854</c:v>
                      </c:pt>
                      <c:pt idx="1305">
                        <c:v>850</c:v>
                      </c:pt>
                      <c:pt idx="1306">
                        <c:v>854</c:v>
                      </c:pt>
                      <c:pt idx="1307">
                        <c:v>854</c:v>
                      </c:pt>
                      <c:pt idx="1308">
                        <c:v>852</c:v>
                      </c:pt>
                      <c:pt idx="1309">
                        <c:v>853</c:v>
                      </c:pt>
                      <c:pt idx="1310">
                        <c:v>854</c:v>
                      </c:pt>
                      <c:pt idx="1311">
                        <c:v>854</c:v>
                      </c:pt>
                      <c:pt idx="1312">
                        <c:v>852</c:v>
                      </c:pt>
                      <c:pt idx="1313">
                        <c:v>853</c:v>
                      </c:pt>
                      <c:pt idx="1314">
                        <c:v>852</c:v>
                      </c:pt>
                      <c:pt idx="1315">
                        <c:v>854</c:v>
                      </c:pt>
                      <c:pt idx="1316">
                        <c:v>854</c:v>
                      </c:pt>
                      <c:pt idx="1317">
                        <c:v>854</c:v>
                      </c:pt>
                      <c:pt idx="1318">
                        <c:v>856</c:v>
                      </c:pt>
                      <c:pt idx="1319">
                        <c:v>854</c:v>
                      </c:pt>
                      <c:pt idx="1320">
                        <c:v>855</c:v>
                      </c:pt>
                      <c:pt idx="1321">
                        <c:v>856</c:v>
                      </c:pt>
                      <c:pt idx="1322">
                        <c:v>852</c:v>
                      </c:pt>
                      <c:pt idx="1323">
                        <c:v>853</c:v>
                      </c:pt>
                      <c:pt idx="1324">
                        <c:v>852</c:v>
                      </c:pt>
                      <c:pt idx="1325">
                        <c:v>852</c:v>
                      </c:pt>
                      <c:pt idx="1326">
                        <c:v>852</c:v>
                      </c:pt>
                      <c:pt idx="1327">
                        <c:v>852</c:v>
                      </c:pt>
                      <c:pt idx="1328">
                        <c:v>852</c:v>
                      </c:pt>
                      <c:pt idx="1329">
                        <c:v>852</c:v>
                      </c:pt>
                      <c:pt idx="1330">
                        <c:v>852</c:v>
                      </c:pt>
                      <c:pt idx="1331">
                        <c:v>852</c:v>
                      </c:pt>
                      <c:pt idx="1332">
                        <c:v>851</c:v>
                      </c:pt>
                      <c:pt idx="1333">
                        <c:v>852</c:v>
                      </c:pt>
                      <c:pt idx="1334">
                        <c:v>851</c:v>
                      </c:pt>
                      <c:pt idx="1335">
                        <c:v>851</c:v>
                      </c:pt>
                      <c:pt idx="1336">
                        <c:v>848</c:v>
                      </c:pt>
                      <c:pt idx="1337">
                        <c:v>852</c:v>
                      </c:pt>
                      <c:pt idx="1338">
                        <c:v>852</c:v>
                      </c:pt>
                      <c:pt idx="1339">
                        <c:v>852</c:v>
                      </c:pt>
                      <c:pt idx="1340">
                        <c:v>851</c:v>
                      </c:pt>
                      <c:pt idx="1341">
                        <c:v>851</c:v>
                      </c:pt>
                      <c:pt idx="1342">
                        <c:v>852</c:v>
                      </c:pt>
                      <c:pt idx="1343">
                        <c:v>849</c:v>
                      </c:pt>
                      <c:pt idx="1344">
                        <c:v>851</c:v>
                      </c:pt>
                      <c:pt idx="1345">
                        <c:v>850</c:v>
                      </c:pt>
                      <c:pt idx="1346">
                        <c:v>849</c:v>
                      </c:pt>
                      <c:pt idx="1347">
                        <c:v>850</c:v>
                      </c:pt>
                      <c:pt idx="1348">
                        <c:v>853</c:v>
                      </c:pt>
                      <c:pt idx="1349">
                        <c:v>860</c:v>
                      </c:pt>
                      <c:pt idx="1350">
                        <c:v>864</c:v>
                      </c:pt>
                      <c:pt idx="1351">
                        <c:v>866</c:v>
                      </c:pt>
                      <c:pt idx="1352">
                        <c:v>868</c:v>
                      </c:pt>
                      <c:pt idx="1353">
                        <c:v>869</c:v>
                      </c:pt>
                      <c:pt idx="1354">
                        <c:v>870</c:v>
                      </c:pt>
                      <c:pt idx="1355">
                        <c:v>872</c:v>
                      </c:pt>
                      <c:pt idx="1356">
                        <c:v>873</c:v>
                      </c:pt>
                      <c:pt idx="1357">
                        <c:v>875</c:v>
                      </c:pt>
                      <c:pt idx="1358">
                        <c:v>876</c:v>
                      </c:pt>
                      <c:pt idx="1359">
                        <c:v>873</c:v>
                      </c:pt>
                      <c:pt idx="1360">
                        <c:v>876</c:v>
                      </c:pt>
                      <c:pt idx="1361">
                        <c:v>875</c:v>
                      </c:pt>
                      <c:pt idx="1362">
                        <c:v>876</c:v>
                      </c:pt>
                      <c:pt idx="1363">
                        <c:v>876</c:v>
                      </c:pt>
                      <c:pt idx="1364">
                        <c:v>876</c:v>
                      </c:pt>
                      <c:pt idx="1365">
                        <c:v>874</c:v>
                      </c:pt>
                      <c:pt idx="1366">
                        <c:v>874</c:v>
                      </c:pt>
                      <c:pt idx="1367">
                        <c:v>874</c:v>
                      </c:pt>
                      <c:pt idx="1368">
                        <c:v>872</c:v>
                      </c:pt>
                      <c:pt idx="1369">
                        <c:v>874</c:v>
                      </c:pt>
                      <c:pt idx="1370">
                        <c:v>873</c:v>
                      </c:pt>
                      <c:pt idx="1371">
                        <c:v>874</c:v>
                      </c:pt>
                      <c:pt idx="1372">
                        <c:v>872</c:v>
                      </c:pt>
                      <c:pt idx="1373">
                        <c:v>874</c:v>
                      </c:pt>
                      <c:pt idx="1374">
                        <c:v>874</c:v>
                      </c:pt>
                      <c:pt idx="1375">
                        <c:v>872</c:v>
                      </c:pt>
                      <c:pt idx="1376">
                        <c:v>875</c:v>
                      </c:pt>
                      <c:pt idx="1377">
                        <c:v>874</c:v>
                      </c:pt>
                      <c:pt idx="1378">
                        <c:v>874</c:v>
                      </c:pt>
                      <c:pt idx="1379">
                        <c:v>872</c:v>
                      </c:pt>
                      <c:pt idx="1380">
                        <c:v>874</c:v>
                      </c:pt>
                      <c:pt idx="1381">
                        <c:v>874</c:v>
                      </c:pt>
                      <c:pt idx="1382">
                        <c:v>875</c:v>
                      </c:pt>
                      <c:pt idx="1383">
                        <c:v>872</c:v>
                      </c:pt>
                      <c:pt idx="1384">
                        <c:v>876</c:v>
                      </c:pt>
                      <c:pt idx="1385">
                        <c:v>873</c:v>
                      </c:pt>
                      <c:pt idx="1386">
                        <c:v>876</c:v>
                      </c:pt>
                      <c:pt idx="1387">
                        <c:v>873</c:v>
                      </c:pt>
                      <c:pt idx="1388">
                        <c:v>876</c:v>
                      </c:pt>
                      <c:pt idx="1389">
                        <c:v>876</c:v>
                      </c:pt>
                      <c:pt idx="1390">
                        <c:v>875</c:v>
                      </c:pt>
                      <c:pt idx="1391">
                        <c:v>876</c:v>
                      </c:pt>
                      <c:pt idx="1392">
                        <c:v>875</c:v>
                      </c:pt>
                      <c:pt idx="1393">
                        <c:v>875</c:v>
                      </c:pt>
                      <c:pt idx="1394">
                        <c:v>876</c:v>
                      </c:pt>
                      <c:pt idx="1395">
                        <c:v>874</c:v>
                      </c:pt>
                      <c:pt idx="1396">
                        <c:v>876</c:v>
                      </c:pt>
                      <c:pt idx="1397">
                        <c:v>874</c:v>
                      </c:pt>
                      <c:pt idx="1398">
                        <c:v>875</c:v>
                      </c:pt>
                      <c:pt idx="1399">
                        <c:v>872</c:v>
                      </c:pt>
                      <c:pt idx="1400">
                        <c:v>875</c:v>
                      </c:pt>
                      <c:pt idx="1401">
                        <c:v>876</c:v>
                      </c:pt>
                      <c:pt idx="1402">
                        <c:v>876</c:v>
                      </c:pt>
                      <c:pt idx="1403">
                        <c:v>875</c:v>
                      </c:pt>
                      <c:pt idx="1404">
                        <c:v>875</c:v>
                      </c:pt>
                      <c:pt idx="1405">
                        <c:v>875</c:v>
                      </c:pt>
                      <c:pt idx="1406">
                        <c:v>875</c:v>
                      </c:pt>
                      <c:pt idx="1407">
                        <c:v>876</c:v>
                      </c:pt>
                      <c:pt idx="1408">
                        <c:v>875</c:v>
                      </c:pt>
                      <c:pt idx="1409">
                        <c:v>875</c:v>
                      </c:pt>
                      <c:pt idx="1410">
                        <c:v>876</c:v>
                      </c:pt>
                      <c:pt idx="1411">
                        <c:v>875</c:v>
                      </c:pt>
                      <c:pt idx="1412">
                        <c:v>876</c:v>
                      </c:pt>
                      <c:pt idx="1413">
                        <c:v>876</c:v>
                      </c:pt>
                      <c:pt idx="1414">
                        <c:v>874</c:v>
                      </c:pt>
                      <c:pt idx="1415">
                        <c:v>875</c:v>
                      </c:pt>
                      <c:pt idx="1416">
                        <c:v>876</c:v>
                      </c:pt>
                      <c:pt idx="1417">
                        <c:v>876</c:v>
                      </c:pt>
                      <c:pt idx="1418">
                        <c:v>876</c:v>
                      </c:pt>
                      <c:pt idx="1419">
                        <c:v>874</c:v>
                      </c:pt>
                      <c:pt idx="1420">
                        <c:v>874</c:v>
                      </c:pt>
                      <c:pt idx="1421">
                        <c:v>877</c:v>
                      </c:pt>
                      <c:pt idx="1422">
                        <c:v>877</c:v>
                      </c:pt>
                      <c:pt idx="1423">
                        <c:v>876</c:v>
                      </c:pt>
                      <c:pt idx="1424">
                        <c:v>875</c:v>
                      </c:pt>
                      <c:pt idx="1425">
                        <c:v>876</c:v>
                      </c:pt>
                      <c:pt idx="1426">
                        <c:v>875</c:v>
                      </c:pt>
                      <c:pt idx="1427">
                        <c:v>876</c:v>
                      </c:pt>
                      <c:pt idx="1428">
                        <c:v>876</c:v>
                      </c:pt>
                      <c:pt idx="1429">
                        <c:v>876</c:v>
                      </c:pt>
                      <c:pt idx="1430">
                        <c:v>876</c:v>
                      </c:pt>
                      <c:pt idx="1431">
                        <c:v>875</c:v>
                      </c:pt>
                      <c:pt idx="1432">
                        <c:v>876</c:v>
                      </c:pt>
                      <c:pt idx="1433">
                        <c:v>876</c:v>
                      </c:pt>
                      <c:pt idx="1434">
                        <c:v>877</c:v>
                      </c:pt>
                      <c:pt idx="1435">
                        <c:v>876</c:v>
                      </c:pt>
                      <c:pt idx="1436">
                        <c:v>876</c:v>
                      </c:pt>
                      <c:pt idx="1437">
                        <c:v>877</c:v>
                      </c:pt>
                      <c:pt idx="1438">
                        <c:v>877</c:v>
                      </c:pt>
                      <c:pt idx="1439">
                        <c:v>876</c:v>
                      </c:pt>
                      <c:pt idx="1440">
                        <c:v>877</c:v>
                      </c:pt>
                      <c:pt idx="1441">
                        <c:v>875</c:v>
                      </c:pt>
                      <c:pt idx="1442">
                        <c:v>875</c:v>
                      </c:pt>
                      <c:pt idx="1443">
                        <c:v>877</c:v>
                      </c:pt>
                      <c:pt idx="1444">
                        <c:v>877</c:v>
                      </c:pt>
                      <c:pt idx="1445">
                        <c:v>876</c:v>
                      </c:pt>
                      <c:pt idx="1446">
                        <c:v>877</c:v>
                      </c:pt>
                      <c:pt idx="1447">
                        <c:v>875</c:v>
                      </c:pt>
                      <c:pt idx="1448">
                        <c:v>875</c:v>
                      </c:pt>
                      <c:pt idx="1449">
                        <c:v>876</c:v>
                      </c:pt>
                      <c:pt idx="1450">
                        <c:v>876</c:v>
                      </c:pt>
                      <c:pt idx="1451">
                        <c:v>877</c:v>
                      </c:pt>
                      <c:pt idx="1452">
                        <c:v>876</c:v>
                      </c:pt>
                      <c:pt idx="1453">
                        <c:v>876</c:v>
                      </c:pt>
                      <c:pt idx="1454">
                        <c:v>876</c:v>
                      </c:pt>
                      <c:pt idx="1455">
                        <c:v>877</c:v>
                      </c:pt>
                      <c:pt idx="1456">
                        <c:v>876</c:v>
                      </c:pt>
                      <c:pt idx="1457">
                        <c:v>877</c:v>
                      </c:pt>
                      <c:pt idx="1458">
                        <c:v>876</c:v>
                      </c:pt>
                      <c:pt idx="1459">
                        <c:v>874</c:v>
                      </c:pt>
                      <c:pt idx="1460">
                        <c:v>877</c:v>
                      </c:pt>
                      <c:pt idx="1461">
                        <c:v>875</c:v>
                      </c:pt>
                      <c:pt idx="1462">
                        <c:v>876</c:v>
                      </c:pt>
                      <c:pt idx="1463">
                        <c:v>874</c:v>
                      </c:pt>
                      <c:pt idx="1464">
                        <c:v>877</c:v>
                      </c:pt>
                      <c:pt idx="1465">
                        <c:v>877</c:v>
                      </c:pt>
                      <c:pt idx="1466">
                        <c:v>877</c:v>
                      </c:pt>
                      <c:pt idx="1467">
                        <c:v>874</c:v>
                      </c:pt>
                      <c:pt idx="1468">
                        <c:v>876</c:v>
                      </c:pt>
                      <c:pt idx="1469">
                        <c:v>875</c:v>
                      </c:pt>
                      <c:pt idx="1470">
                        <c:v>877</c:v>
                      </c:pt>
                      <c:pt idx="1471">
                        <c:v>877</c:v>
                      </c:pt>
                      <c:pt idx="1472">
                        <c:v>877</c:v>
                      </c:pt>
                      <c:pt idx="1473">
                        <c:v>875</c:v>
                      </c:pt>
                      <c:pt idx="1474">
                        <c:v>875</c:v>
                      </c:pt>
                      <c:pt idx="1475">
                        <c:v>877</c:v>
                      </c:pt>
                      <c:pt idx="1476">
                        <c:v>877</c:v>
                      </c:pt>
                      <c:pt idx="1477">
                        <c:v>876</c:v>
                      </c:pt>
                      <c:pt idx="1478">
                        <c:v>876</c:v>
                      </c:pt>
                      <c:pt idx="1479">
                        <c:v>877</c:v>
                      </c:pt>
                      <c:pt idx="1480">
                        <c:v>877</c:v>
                      </c:pt>
                      <c:pt idx="1481">
                        <c:v>877</c:v>
                      </c:pt>
                      <c:pt idx="1482">
                        <c:v>875</c:v>
                      </c:pt>
                      <c:pt idx="1483">
                        <c:v>877</c:v>
                      </c:pt>
                      <c:pt idx="1484">
                        <c:v>878</c:v>
                      </c:pt>
                      <c:pt idx="1485">
                        <c:v>877</c:v>
                      </c:pt>
                      <c:pt idx="1486">
                        <c:v>878</c:v>
                      </c:pt>
                      <c:pt idx="1487">
                        <c:v>877</c:v>
                      </c:pt>
                      <c:pt idx="1488">
                        <c:v>877</c:v>
                      </c:pt>
                      <c:pt idx="1489">
                        <c:v>877</c:v>
                      </c:pt>
                      <c:pt idx="1490">
                        <c:v>876</c:v>
                      </c:pt>
                      <c:pt idx="1491">
                        <c:v>876</c:v>
                      </c:pt>
                      <c:pt idx="1492">
                        <c:v>877</c:v>
                      </c:pt>
                      <c:pt idx="1493">
                        <c:v>875</c:v>
                      </c:pt>
                      <c:pt idx="1494">
                        <c:v>877</c:v>
                      </c:pt>
                      <c:pt idx="1495">
                        <c:v>875</c:v>
                      </c:pt>
                      <c:pt idx="1496">
                        <c:v>876</c:v>
                      </c:pt>
                      <c:pt idx="1497">
                        <c:v>877</c:v>
                      </c:pt>
                      <c:pt idx="1498">
                        <c:v>877</c:v>
                      </c:pt>
                      <c:pt idx="1499">
                        <c:v>876</c:v>
                      </c:pt>
                      <c:pt idx="1500">
                        <c:v>876</c:v>
                      </c:pt>
                      <c:pt idx="1501">
                        <c:v>877</c:v>
                      </c:pt>
                      <c:pt idx="1502">
                        <c:v>876</c:v>
                      </c:pt>
                      <c:pt idx="1503">
                        <c:v>876</c:v>
                      </c:pt>
                      <c:pt idx="1504">
                        <c:v>875</c:v>
                      </c:pt>
                      <c:pt idx="1505">
                        <c:v>876</c:v>
                      </c:pt>
                      <c:pt idx="1506">
                        <c:v>874</c:v>
                      </c:pt>
                      <c:pt idx="1507">
                        <c:v>876</c:v>
                      </c:pt>
                      <c:pt idx="1508">
                        <c:v>876</c:v>
                      </c:pt>
                      <c:pt idx="1509">
                        <c:v>877</c:v>
                      </c:pt>
                      <c:pt idx="1510">
                        <c:v>876</c:v>
                      </c:pt>
                      <c:pt idx="1511">
                        <c:v>874</c:v>
                      </c:pt>
                      <c:pt idx="1512">
                        <c:v>876</c:v>
                      </c:pt>
                      <c:pt idx="1513">
                        <c:v>876</c:v>
                      </c:pt>
                      <c:pt idx="1514">
                        <c:v>875</c:v>
                      </c:pt>
                      <c:pt idx="1515">
                        <c:v>877</c:v>
                      </c:pt>
                      <c:pt idx="1516">
                        <c:v>876</c:v>
                      </c:pt>
                      <c:pt idx="1517">
                        <c:v>876</c:v>
                      </c:pt>
                      <c:pt idx="1518">
                        <c:v>876</c:v>
                      </c:pt>
                      <c:pt idx="1519">
                        <c:v>876</c:v>
                      </c:pt>
                      <c:pt idx="1520">
                        <c:v>879</c:v>
                      </c:pt>
                      <c:pt idx="1521">
                        <c:v>880</c:v>
                      </c:pt>
                      <c:pt idx="1522">
                        <c:v>879</c:v>
                      </c:pt>
                      <c:pt idx="1523">
                        <c:v>880</c:v>
                      </c:pt>
                      <c:pt idx="1524">
                        <c:v>881</c:v>
                      </c:pt>
                      <c:pt idx="1525">
                        <c:v>881</c:v>
                      </c:pt>
                      <c:pt idx="1526">
                        <c:v>880</c:v>
                      </c:pt>
                      <c:pt idx="1527">
                        <c:v>879</c:v>
                      </c:pt>
                      <c:pt idx="1528">
                        <c:v>876</c:v>
                      </c:pt>
                      <c:pt idx="1529">
                        <c:v>876</c:v>
                      </c:pt>
                      <c:pt idx="1530">
                        <c:v>875</c:v>
                      </c:pt>
                      <c:pt idx="1531">
                        <c:v>875</c:v>
                      </c:pt>
                      <c:pt idx="1532">
                        <c:v>876</c:v>
                      </c:pt>
                      <c:pt idx="1533">
                        <c:v>878</c:v>
                      </c:pt>
                      <c:pt idx="1534">
                        <c:v>878</c:v>
                      </c:pt>
                      <c:pt idx="1535">
                        <c:v>879</c:v>
                      </c:pt>
                      <c:pt idx="1536">
                        <c:v>879</c:v>
                      </c:pt>
                      <c:pt idx="1537">
                        <c:v>877</c:v>
                      </c:pt>
                      <c:pt idx="1538">
                        <c:v>879</c:v>
                      </c:pt>
                      <c:pt idx="1539">
                        <c:v>879</c:v>
                      </c:pt>
                      <c:pt idx="1540">
                        <c:v>879</c:v>
                      </c:pt>
                      <c:pt idx="1541">
                        <c:v>880</c:v>
                      </c:pt>
                      <c:pt idx="1542">
                        <c:v>878</c:v>
                      </c:pt>
                      <c:pt idx="1543">
                        <c:v>878</c:v>
                      </c:pt>
                      <c:pt idx="1544">
                        <c:v>879</c:v>
                      </c:pt>
                      <c:pt idx="1545">
                        <c:v>878</c:v>
                      </c:pt>
                      <c:pt idx="1546">
                        <c:v>879</c:v>
                      </c:pt>
                      <c:pt idx="1547">
                        <c:v>879</c:v>
                      </c:pt>
                      <c:pt idx="1548">
                        <c:v>879</c:v>
                      </c:pt>
                      <c:pt idx="1549">
                        <c:v>879</c:v>
                      </c:pt>
                      <c:pt idx="1550">
                        <c:v>880</c:v>
                      </c:pt>
                      <c:pt idx="1551">
                        <c:v>878</c:v>
                      </c:pt>
                      <c:pt idx="1552">
                        <c:v>880</c:v>
                      </c:pt>
                      <c:pt idx="1553">
                        <c:v>879</c:v>
                      </c:pt>
                      <c:pt idx="1554">
                        <c:v>880</c:v>
                      </c:pt>
                      <c:pt idx="1555">
                        <c:v>878</c:v>
                      </c:pt>
                      <c:pt idx="1556">
                        <c:v>878</c:v>
                      </c:pt>
                      <c:pt idx="1557">
                        <c:v>878</c:v>
                      </c:pt>
                      <c:pt idx="1558">
                        <c:v>878</c:v>
                      </c:pt>
                      <c:pt idx="1559">
                        <c:v>877</c:v>
                      </c:pt>
                      <c:pt idx="1560">
                        <c:v>878</c:v>
                      </c:pt>
                      <c:pt idx="1561">
                        <c:v>877</c:v>
                      </c:pt>
                      <c:pt idx="1562">
                        <c:v>877</c:v>
                      </c:pt>
                      <c:pt idx="1563">
                        <c:v>875</c:v>
                      </c:pt>
                      <c:pt idx="1564">
                        <c:v>877</c:v>
                      </c:pt>
                      <c:pt idx="1565">
                        <c:v>876</c:v>
                      </c:pt>
                      <c:pt idx="1566">
                        <c:v>877</c:v>
                      </c:pt>
                      <c:pt idx="1567">
                        <c:v>876</c:v>
                      </c:pt>
                      <c:pt idx="1568">
                        <c:v>876</c:v>
                      </c:pt>
                      <c:pt idx="1569">
                        <c:v>875</c:v>
                      </c:pt>
                      <c:pt idx="1570">
                        <c:v>875</c:v>
                      </c:pt>
                      <c:pt idx="1571">
                        <c:v>877</c:v>
                      </c:pt>
                      <c:pt idx="1572">
                        <c:v>877</c:v>
                      </c:pt>
                      <c:pt idx="1573">
                        <c:v>878</c:v>
                      </c:pt>
                      <c:pt idx="1574">
                        <c:v>877</c:v>
                      </c:pt>
                      <c:pt idx="1575">
                        <c:v>880</c:v>
                      </c:pt>
                      <c:pt idx="1576">
                        <c:v>878</c:v>
                      </c:pt>
                      <c:pt idx="1577">
                        <c:v>879</c:v>
                      </c:pt>
                      <c:pt idx="1578">
                        <c:v>880</c:v>
                      </c:pt>
                      <c:pt idx="1579">
                        <c:v>877</c:v>
                      </c:pt>
                      <c:pt idx="1580">
                        <c:v>877</c:v>
                      </c:pt>
                      <c:pt idx="1581">
                        <c:v>878</c:v>
                      </c:pt>
                      <c:pt idx="1582">
                        <c:v>878</c:v>
                      </c:pt>
                      <c:pt idx="1583">
                        <c:v>877</c:v>
                      </c:pt>
                      <c:pt idx="1584">
                        <c:v>877</c:v>
                      </c:pt>
                      <c:pt idx="1585">
                        <c:v>877</c:v>
                      </c:pt>
                      <c:pt idx="1586">
                        <c:v>877</c:v>
                      </c:pt>
                      <c:pt idx="1587">
                        <c:v>875</c:v>
                      </c:pt>
                      <c:pt idx="1588">
                        <c:v>876</c:v>
                      </c:pt>
                      <c:pt idx="1589">
                        <c:v>876</c:v>
                      </c:pt>
                      <c:pt idx="1590">
                        <c:v>877</c:v>
                      </c:pt>
                      <c:pt idx="1591">
                        <c:v>878</c:v>
                      </c:pt>
                      <c:pt idx="1592">
                        <c:v>877</c:v>
                      </c:pt>
                      <c:pt idx="1593">
                        <c:v>875</c:v>
                      </c:pt>
                      <c:pt idx="1594">
                        <c:v>874</c:v>
                      </c:pt>
                      <c:pt idx="1595">
                        <c:v>878</c:v>
                      </c:pt>
                      <c:pt idx="1596">
                        <c:v>877</c:v>
                      </c:pt>
                      <c:pt idx="1597">
                        <c:v>876</c:v>
                      </c:pt>
                      <c:pt idx="1598">
                        <c:v>875</c:v>
                      </c:pt>
                      <c:pt idx="1599">
                        <c:v>878</c:v>
                      </c:pt>
                      <c:pt idx="1600">
                        <c:v>876</c:v>
                      </c:pt>
                      <c:pt idx="1601">
                        <c:v>877</c:v>
                      </c:pt>
                      <c:pt idx="1602">
                        <c:v>879</c:v>
                      </c:pt>
                      <c:pt idx="1603">
                        <c:v>877</c:v>
                      </c:pt>
                      <c:pt idx="1604">
                        <c:v>877</c:v>
                      </c:pt>
                      <c:pt idx="1605">
                        <c:v>875</c:v>
                      </c:pt>
                      <c:pt idx="1606">
                        <c:v>878</c:v>
                      </c:pt>
                      <c:pt idx="1607">
                        <c:v>877</c:v>
                      </c:pt>
                      <c:pt idx="1608">
                        <c:v>877</c:v>
                      </c:pt>
                      <c:pt idx="1609">
                        <c:v>879</c:v>
                      </c:pt>
                      <c:pt idx="1610">
                        <c:v>874</c:v>
                      </c:pt>
                      <c:pt idx="1611">
                        <c:v>877</c:v>
                      </c:pt>
                      <c:pt idx="1612">
                        <c:v>877</c:v>
                      </c:pt>
                      <c:pt idx="1613">
                        <c:v>877</c:v>
                      </c:pt>
                      <c:pt idx="1614">
                        <c:v>879</c:v>
                      </c:pt>
                      <c:pt idx="1615">
                        <c:v>878</c:v>
                      </c:pt>
                      <c:pt idx="1616">
                        <c:v>878</c:v>
                      </c:pt>
                      <c:pt idx="1617">
                        <c:v>878</c:v>
                      </c:pt>
                      <c:pt idx="1618">
                        <c:v>877</c:v>
                      </c:pt>
                      <c:pt idx="1619">
                        <c:v>878</c:v>
                      </c:pt>
                      <c:pt idx="1620">
                        <c:v>878</c:v>
                      </c:pt>
                      <c:pt idx="1621">
                        <c:v>878</c:v>
                      </c:pt>
                      <c:pt idx="1622">
                        <c:v>878</c:v>
                      </c:pt>
                      <c:pt idx="1623">
                        <c:v>876</c:v>
                      </c:pt>
                      <c:pt idx="1624">
                        <c:v>877</c:v>
                      </c:pt>
                      <c:pt idx="1625">
                        <c:v>878</c:v>
                      </c:pt>
                      <c:pt idx="1626">
                        <c:v>878</c:v>
                      </c:pt>
                      <c:pt idx="1627">
                        <c:v>878</c:v>
                      </c:pt>
                      <c:pt idx="1628">
                        <c:v>878</c:v>
                      </c:pt>
                      <c:pt idx="1629">
                        <c:v>878</c:v>
                      </c:pt>
                      <c:pt idx="1630">
                        <c:v>879</c:v>
                      </c:pt>
                      <c:pt idx="1631">
                        <c:v>879</c:v>
                      </c:pt>
                      <c:pt idx="1632">
                        <c:v>879</c:v>
                      </c:pt>
                      <c:pt idx="1633">
                        <c:v>879</c:v>
                      </c:pt>
                      <c:pt idx="1634">
                        <c:v>880</c:v>
                      </c:pt>
                      <c:pt idx="1635">
                        <c:v>879</c:v>
                      </c:pt>
                      <c:pt idx="1636">
                        <c:v>878</c:v>
                      </c:pt>
                      <c:pt idx="1637">
                        <c:v>877</c:v>
                      </c:pt>
                      <c:pt idx="1638">
                        <c:v>879</c:v>
                      </c:pt>
                      <c:pt idx="1639">
                        <c:v>878</c:v>
                      </c:pt>
                      <c:pt idx="1640">
                        <c:v>877</c:v>
                      </c:pt>
                      <c:pt idx="1641">
                        <c:v>880</c:v>
                      </c:pt>
                      <c:pt idx="1642">
                        <c:v>879</c:v>
                      </c:pt>
                      <c:pt idx="1643">
                        <c:v>878</c:v>
                      </c:pt>
                      <c:pt idx="1644">
                        <c:v>879</c:v>
                      </c:pt>
                      <c:pt idx="1645">
                        <c:v>878</c:v>
                      </c:pt>
                      <c:pt idx="1646">
                        <c:v>878</c:v>
                      </c:pt>
                      <c:pt idx="1647">
                        <c:v>876</c:v>
                      </c:pt>
                      <c:pt idx="1648">
                        <c:v>879</c:v>
                      </c:pt>
                      <c:pt idx="1649">
                        <c:v>877</c:v>
                      </c:pt>
                      <c:pt idx="1650">
                        <c:v>873</c:v>
                      </c:pt>
                      <c:pt idx="1651">
                        <c:v>877</c:v>
                      </c:pt>
                      <c:pt idx="1652">
                        <c:v>877</c:v>
                      </c:pt>
                      <c:pt idx="1653">
                        <c:v>878</c:v>
                      </c:pt>
                      <c:pt idx="1654">
                        <c:v>878</c:v>
                      </c:pt>
                      <c:pt idx="1655">
                        <c:v>878</c:v>
                      </c:pt>
                      <c:pt idx="1656">
                        <c:v>877</c:v>
                      </c:pt>
                      <c:pt idx="1657">
                        <c:v>879</c:v>
                      </c:pt>
                      <c:pt idx="1658">
                        <c:v>878</c:v>
                      </c:pt>
                      <c:pt idx="1659">
                        <c:v>879</c:v>
                      </c:pt>
                      <c:pt idx="1660">
                        <c:v>878</c:v>
                      </c:pt>
                      <c:pt idx="1661">
                        <c:v>879</c:v>
                      </c:pt>
                      <c:pt idx="1662">
                        <c:v>879</c:v>
                      </c:pt>
                      <c:pt idx="1663">
                        <c:v>877</c:v>
                      </c:pt>
                      <c:pt idx="1664">
                        <c:v>877</c:v>
                      </c:pt>
                      <c:pt idx="1665">
                        <c:v>879</c:v>
                      </c:pt>
                      <c:pt idx="1666">
                        <c:v>876</c:v>
                      </c:pt>
                      <c:pt idx="1667">
                        <c:v>878</c:v>
                      </c:pt>
                      <c:pt idx="1668">
                        <c:v>878</c:v>
                      </c:pt>
                      <c:pt idx="1669">
                        <c:v>878</c:v>
                      </c:pt>
                      <c:pt idx="1670">
                        <c:v>879</c:v>
                      </c:pt>
                      <c:pt idx="1671">
                        <c:v>878</c:v>
                      </c:pt>
                      <c:pt idx="1672">
                        <c:v>879</c:v>
                      </c:pt>
                      <c:pt idx="1673">
                        <c:v>876</c:v>
                      </c:pt>
                      <c:pt idx="1674">
                        <c:v>878</c:v>
                      </c:pt>
                      <c:pt idx="1675">
                        <c:v>876</c:v>
                      </c:pt>
                      <c:pt idx="1676">
                        <c:v>877</c:v>
                      </c:pt>
                      <c:pt idx="1677">
                        <c:v>877</c:v>
                      </c:pt>
                      <c:pt idx="1678">
                        <c:v>879</c:v>
                      </c:pt>
                      <c:pt idx="1679">
                        <c:v>878</c:v>
                      </c:pt>
                      <c:pt idx="1680">
                        <c:v>879</c:v>
                      </c:pt>
                      <c:pt idx="1681">
                        <c:v>878</c:v>
                      </c:pt>
                      <c:pt idx="1682">
                        <c:v>876</c:v>
                      </c:pt>
                      <c:pt idx="1683">
                        <c:v>878</c:v>
                      </c:pt>
                      <c:pt idx="1684">
                        <c:v>878</c:v>
                      </c:pt>
                      <c:pt idx="1685">
                        <c:v>879</c:v>
                      </c:pt>
                      <c:pt idx="1686">
                        <c:v>878</c:v>
                      </c:pt>
                      <c:pt idx="1687">
                        <c:v>878</c:v>
                      </c:pt>
                      <c:pt idx="1688">
                        <c:v>879</c:v>
                      </c:pt>
                      <c:pt idx="1689">
                        <c:v>878</c:v>
                      </c:pt>
                      <c:pt idx="1690">
                        <c:v>879</c:v>
                      </c:pt>
                      <c:pt idx="1691">
                        <c:v>880</c:v>
                      </c:pt>
                      <c:pt idx="1692">
                        <c:v>879</c:v>
                      </c:pt>
                      <c:pt idx="1693">
                        <c:v>877</c:v>
                      </c:pt>
                      <c:pt idx="1694">
                        <c:v>881</c:v>
                      </c:pt>
                      <c:pt idx="1695">
                        <c:v>879</c:v>
                      </c:pt>
                      <c:pt idx="1696">
                        <c:v>882</c:v>
                      </c:pt>
                      <c:pt idx="1697">
                        <c:v>880</c:v>
                      </c:pt>
                      <c:pt idx="1698">
                        <c:v>883</c:v>
                      </c:pt>
                      <c:pt idx="1699">
                        <c:v>881</c:v>
                      </c:pt>
                      <c:pt idx="1700">
                        <c:v>881</c:v>
                      </c:pt>
                      <c:pt idx="1701">
                        <c:v>882</c:v>
                      </c:pt>
                      <c:pt idx="1702">
                        <c:v>882</c:v>
                      </c:pt>
                      <c:pt idx="1703">
                        <c:v>880</c:v>
                      </c:pt>
                      <c:pt idx="1704">
                        <c:v>881</c:v>
                      </c:pt>
                      <c:pt idx="1705">
                        <c:v>879</c:v>
                      </c:pt>
                      <c:pt idx="1706">
                        <c:v>880</c:v>
                      </c:pt>
                      <c:pt idx="1707">
                        <c:v>879</c:v>
                      </c:pt>
                      <c:pt idx="1708">
                        <c:v>878</c:v>
                      </c:pt>
                      <c:pt idx="1709">
                        <c:v>879</c:v>
                      </c:pt>
                      <c:pt idx="1710">
                        <c:v>879</c:v>
                      </c:pt>
                      <c:pt idx="1711">
                        <c:v>879</c:v>
                      </c:pt>
                      <c:pt idx="1712">
                        <c:v>881</c:v>
                      </c:pt>
                      <c:pt idx="1713">
                        <c:v>881</c:v>
                      </c:pt>
                      <c:pt idx="1714">
                        <c:v>883</c:v>
                      </c:pt>
                      <c:pt idx="1715">
                        <c:v>882</c:v>
                      </c:pt>
                      <c:pt idx="1716">
                        <c:v>881</c:v>
                      </c:pt>
                      <c:pt idx="1717">
                        <c:v>884</c:v>
                      </c:pt>
                      <c:pt idx="1718">
                        <c:v>883</c:v>
                      </c:pt>
                      <c:pt idx="1719">
                        <c:v>883</c:v>
                      </c:pt>
                      <c:pt idx="1720">
                        <c:v>883</c:v>
                      </c:pt>
                      <c:pt idx="1721">
                        <c:v>883</c:v>
                      </c:pt>
                      <c:pt idx="1722">
                        <c:v>883</c:v>
                      </c:pt>
                      <c:pt idx="1723">
                        <c:v>882</c:v>
                      </c:pt>
                      <c:pt idx="1724">
                        <c:v>883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2C-4022-A836-8FDD2AA3F3B5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'mix6'!$G$1</c15:sqref>
                        </c15:formulaRef>
                      </c:ext>
                    </c:extLst>
                    <c:strCache>
                      <c:ptCount val="1"/>
                      <c:pt idx="0">
                        <c:v>Sensor 3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'mix6'!$G$2:$G$1726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559</c:v>
                      </c:pt>
                      <c:pt idx="1">
                        <c:v>559</c:v>
                      </c:pt>
                      <c:pt idx="2">
                        <c:v>558</c:v>
                      </c:pt>
                      <c:pt idx="3">
                        <c:v>557</c:v>
                      </c:pt>
                      <c:pt idx="4">
                        <c:v>559</c:v>
                      </c:pt>
                      <c:pt idx="5">
                        <c:v>559</c:v>
                      </c:pt>
                      <c:pt idx="6">
                        <c:v>559</c:v>
                      </c:pt>
                      <c:pt idx="7">
                        <c:v>558</c:v>
                      </c:pt>
                      <c:pt idx="8">
                        <c:v>557</c:v>
                      </c:pt>
                      <c:pt idx="9">
                        <c:v>559</c:v>
                      </c:pt>
                      <c:pt idx="10">
                        <c:v>559</c:v>
                      </c:pt>
                      <c:pt idx="11">
                        <c:v>557</c:v>
                      </c:pt>
                      <c:pt idx="12">
                        <c:v>556</c:v>
                      </c:pt>
                      <c:pt idx="13">
                        <c:v>556</c:v>
                      </c:pt>
                      <c:pt idx="14">
                        <c:v>557</c:v>
                      </c:pt>
                      <c:pt idx="15">
                        <c:v>555</c:v>
                      </c:pt>
                      <c:pt idx="16">
                        <c:v>554</c:v>
                      </c:pt>
                      <c:pt idx="17">
                        <c:v>556</c:v>
                      </c:pt>
                      <c:pt idx="18">
                        <c:v>556</c:v>
                      </c:pt>
                      <c:pt idx="19">
                        <c:v>555</c:v>
                      </c:pt>
                      <c:pt idx="20">
                        <c:v>554</c:v>
                      </c:pt>
                      <c:pt idx="21">
                        <c:v>557</c:v>
                      </c:pt>
                      <c:pt idx="22">
                        <c:v>556</c:v>
                      </c:pt>
                      <c:pt idx="23">
                        <c:v>556</c:v>
                      </c:pt>
                      <c:pt idx="24">
                        <c:v>555</c:v>
                      </c:pt>
                      <c:pt idx="25">
                        <c:v>555</c:v>
                      </c:pt>
                      <c:pt idx="26">
                        <c:v>556</c:v>
                      </c:pt>
                      <c:pt idx="27">
                        <c:v>556</c:v>
                      </c:pt>
                      <c:pt idx="28">
                        <c:v>556</c:v>
                      </c:pt>
                      <c:pt idx="29">
                        <c:v>556</c:v>
                      </c:pt>
                      <c:pt idx="30">
                        <c:v>555</c:v>
                      </c:pt>
                      <c:pt idx="31">
                        <c:v>555</c:v>
                      </c:pt>
                      <c:pt idx="32">
                        <c:v>554</c:v>
                      </c:pt>
                      <c:pt idx="33">
                        <c:v>556</c:v>
                      </c:pt>
                      <c:pt idx="34">
                        <c:v>556</c:v>
                      </c:pt>
                      <c:pt idx="35">
                        <c:v>556</c:v>
                      </c:pt>
                      <c:pt idx="36">
                        <c:v>555</c:v>
                      </c:pt>
                      <c:pt idx="37">
                        <c:v>556</c:v>
                      </c:pt>
                      <c:pt idx="38">
                        <c:v>556</c:v>
                      </c:pt>
                      <c:pt idx="39">
                        <c:v>555</c:v>
                      </c:pt>
                      <c:pt idx="40">
                        <c:v>556</c:v>
                      </c:pt>
                      <c:pt idx="41">
                        <c:v>556</c:v>
                      </c:pt>
                      <c:pt idx="42">
                        <c:v>555</c:v>
                      </c:pt>
                      <c:pt idx="43">
                        <c:v>554</c:v>
                      </c:pt>
                      <c:pt idx="44">
                        <c:v>556</c:v>
                      </c:pt>
                      <c:pt idx="45">
                        <c:v>556</c:v>
                      </c:pt>
                      <c:pt idx="46">
                        <c:v>556</c:v>
                      </c:pt>
                      <c:pt idx="47">
                        <c:v>555</c:v>
                      </c:pt>
                      <c:pt idx="48">
                        <c:v>554</c:v>
                      </c:pt>
                      <c:pt idx="49">
                        <c:v>555</c:v>
                      </c:pt>
                      <c:pt idx="50">
                        <c:v>554</c:v>
                      </c:pt>
                      <c:pt idx="51">
                        <c:v>551</c:v>
                      </c:pt>
                      <c:pt idx="52">
                        <c:v>551</c:v>
                      </c:pt>
                      <c:pt idx="53">
                        <c:v>549</c:v>
                      </c:pt>
                      <c:pt idx="54">
                        <c:v>543</c:v>
                      </c:pt>
                      <c:pt idx="55">
                        <c:v>536</c:v>
                      </c:pt>
                      <c:pt idx="56">
                        <c:v>528</c:v>
                      </c:pt>
                      <c:pt idx="57">
                        <c:v>519</c:v>
                      </c:pt>
                      <c:pt idx="58">
                        <c:v>509</c:v>
                      </c:pt>
                      <c:pt idx="59">
                        <c:v>497</c:v>
                      </c:pt>
                      <c:pt idx="60">
                        <c:v>493</c:v>
                      </c:pt>
                      <c:pt idx="61">
                        <c:v>486</c:v>
                      </c:pt>
                      <c:pt idx="62">
                        <c:v>482</c:v>
                      </c:pt>
                      <c:pt idx="63">
                        <c:v>478</c:v>
                      </c:pt>
                      <c:pt idx="64">
                        <c:v>476</c:v>
                      </c:pt>
                      <c:pt idx="65">
                        <c:v>474</c:v>
                      </c:pt>
                      <c:pt idx="66">
                        <c:v>473</c:v>
                      </c:pt>
                      <c:pt idx="67">
                        <c:v>471</c:v>
                      </c:pt>
                      <c:pt idx="68">
                        <c:v>470</c:v>
                      </c:pt>
                      <c:pt idx="69">
                        <c:v>469</c:v>
                      </c:pt>
                      <c:pt idx="70">
                        <c:v>468</c:v>
                      </c:pt>
                      <c:pt idx="71">
                        <c:v>467</c:v>
                      </c:pt>
                      <c:pt idx="72">
                        <c:v>466</c:v>
                      </c:pt>
                      <c:pt idx="73">
                        <c:v>467</c:v>
                      </c:pt>
                      <c:pt idx="74">
                        <c:v>463</c:v>
                      </c:pt>
                      <c:pt idx="75">
                        <c:v>463</c:v>
                      </c:pt>
                      <c:pt idx="76">
                        <c:v>464</c:v>
                      </c:pt>
                      <c:pt idx="77">
                        <c:v>462</c:v>
                      </c:pt>
                      <c:pt idx="78">
                        <c:v>459</c:v>
                      </c:pt>
                      <c:pt idx="79">
                        <c:v>459</c:v>
                      </c:pt>
                      <c:pt idx="80">
                        <c:v>459</c:v>
                      </c:pt>
                      <c:pt idx="81">
                        <c:v>458</c:v>
                      </c:pt>
                      <c:pt idx="82">
                        <c:v>458</c:v>
                      </c:pt>
                      <c:pt idx="83">
                        <c:v>457</c:v>
                      </c:pt>
                      <c:pt idx="84">
                        <c:v>458</c:v>
                      </c:pt>
                      <c:pt idx="85">
                        <c:v>456</c:v>
                      </c:pt>
                      <c:pt idx="86">
                        <c:v>456</c:v>
                      </c:pt>
                      <c:pt idx="87">
                        <c:v>453</c:v>
                      </c:pt>
                      <c:pt idx="88">
                        <c:v>454</c:v>
                      </c:pt>
                      <c:pt idx="89">
                        <c:v>455</c:v>
                      </c:pt>
                      <c:pt idx="90">
                        <c:v>454</c:v>
                      </c:pt>
                      <c:pt idx="91">
                        <c:v>453</c:v>
                      </c:pt>
                      <c:pt idx="92">
                        <c:v>455</c:v>
                      </c:pt>
                      <c:pt idx="93">
                        <c:v>454</c:v>
                      </c:pt>
                      <c:pt idx="94">
                        <c:v>454</c:v>
                      </c:pt>
                      <c:pt idx="95">
                        <c:v>455</c:v>
                      </c:pt>
                      <c:pt idx="96">
                        <c:v>455</c:v>
                      </c:pt>
                      <c:pt idx="97">
                        <c:v>456</c:v>
                      </c:pt>
                      <c:pt idx="98">
                        <c:v>455</c:v>
                      </c:pt>
                      <c:pt idx="99">
                        <c:v>457</c:v>
                      </c:pt>
                      <c:pt idx="100">
                        <c:v>456</c:v>
                      </c:pt>
                      <c:pt idx="101">
                        <c:v>456</c:v>
                      </c:pt>
                      <c:pt idx="102">
                        <c:v>456</c:v>
                      </c:pt>
                      <c:pt idx="103">
                        <c:v>455</c:v>
                      </c:pt>
                      <c:pt idx="104">
                        <c:v>456</c:v>
                      </c:pt>
                      <c:pt idx="105">
                        <c:v>456</c:v>
                      </c:pt>
                      <c:pt idx="106">
                        <c:v>455</c:v>
                      </c:pt>
                      <c:pt idx="107">
                        <c:v>455</c:v>
                      </c:pt>
                      <c:pt idx="108">
                        <c:v>456</c:v>
                      </c:pt>
                      <c:pt idx="109">
                        <c:v>457</c:v>
                      </c:pt>
                      <c:pt idx="110">
                        <c:v>457</c:v>
                      </c:pt>
                      <c:pt idx="111">
                        <c:v>456</c:v>
                      </c:pt>
                      <c:pt idx="112">
                        <c:v>457</c:v>
                      </c:pt>
                      <c:pt idx="113">
                        <c:v>456</c:v>
                      </c:pt>
                      <c:pt idx="114">
                        <c:v>453</c:v>
                      </c:pt>
                      <c:pt idx="115">
                        <c:v>456</c:v>
                      </c:pt>
                      <c:pt idx="116">
                        <c:v>454</c:v>
                      </c:pt>
                      <c:pt idx="117">
                        <c:v>454</c:v>
                      </c:pt>
                      <c:pt idx="118">
                        <c:v>454</c:v>
                      </c:pt>
                      <c:pt idx="119">
                        <c:v>450</c:v>
                      </c:pt>
                      <c:pt idx="120">
                        <c:v>452</c:v>
                      </c:pt>
                      <c:pt idx="121">
                        <c:v>452</c:v>
                      </c:pt>
                      <c:pt idx="122">
                        <c:v>450</c:v>
                      </c:pt>
                      <c:pt idx="123">
                        <c:v>449</c:v>
                      </c:pt>
                      <c:pt idx="124">
                        <c:v>451</c:v>
                      </c:pt>
                      <c:pt idx="125">
                        <c:v>452</c:v>
                      </c:pt>
                      <c:pt idx="126">
                        <c:v>451</c:v>
                      </c:pt>
                      <c:pt idx="127">
                        <c:v>452</c:v>
                      </c:pt>
                      <c:pt idx="128">
                        <c:v>452</c:v>
                      </c:pt>
                      <c:pt idx="129">
                        <c:v>452</c:v>
                      </c:pt>
                      <c:pt idx="130">
                        <c:v>451</c:v>
                      </c:pt>
                      <c:pt idx="131">
                        <c:v>451</c:v>
                      </c:pt>
                      <c:pt idx="132">
                        <c:v>452</c:v>
                      </c:pt>
                      <c:pt idx="133">
                        <c:v>451</c:v>
                      </c:pt>
                      <c:pt idx="134">
                        <c:v>449</c:v>
                      </c:pt>
                      <c:pt idx="135">
                        <c:v>451</c:v>
                      </c:pt>
                      <c:pt idx="136">
                        <c:v>452</c:v>
                      </c:pt>
                      <c:pt idx="137">
                        <c:v>449</c:v>
                      </c:pt>
                      <c:pt idx="138">
                        <c:v>446</c:v>
                      </c:pt>
                      <c:pt idx="139">
                        <c:v>448</c:v>
                      </c:pt>
                      <c:pt idx="140">
                        <c:v>449</c:v>
                      </c:pt>
                      <c:pt idx="141">
                        <c:v>449</c:v>
                      </c:pt>
                      <c:pt idx="142">
                        <c:v>448</c:v>
                      </c:pt>
                      <c:pt idx="143">
                        <c:v>448</c:v>
                      </c:pt>
                      <c:pt idx="144">
                        <c:v>449</c:v>
                      </c:pt>
                      <c:pt idx="145">
                        <c:v>446</c:v>
                      </c:pt>
                      <c:pt idx="146">
                        <c:v>447</c:v>
                      </c:pt>
                      <c:pt idx="147">
                        <c:v>448</c:v>
                      </c:pt>
                      <c:pt idx="148">
                        <c:v>449</c:v>
                      </c:pt>
                      <c:pt idx="149">
                        <c:v>450</c:v>
                      </c:pt>
                      <c:pt idx="150">
                        <c:v>448</c:v>
                      </c:pt>
                      <c:pt idx="151">
                        <c:v>449</c:v>
                      </c:pt>
                      <c:pt idx="152">
                        <c:v>451</c:v>
                      </c:pt>
                      <c:pt idx="153">
                        <c:v>454</c:v>
                      </c:pt>
                      <c:pt idx="154">
                        <c:v>458</c:v>
                      </c:pt>
                      <c:pt idx="155">
                        <c:v>464</c:v>
                      </c:pt>
                      <c:pt idx="156">
                        <c:v>471</c:v>
                      </c:pt>
                      <c:pt idx="157">
                        <c:v>477</c:v>
                      </c:pt>
                      <c:pt idx="158">
                        <c:v>478</c:v>
                      </c:pt>
                      <c:pt idx="159">
                        <c:v>488</c:v>
                      </c:pt>
                      <c:pt idx="160">
                        <c:v>497</c:v>
                      </c:pt>
                      <c:pt idx="161">
                        <c:v>500</c:v>
                      </c:pt>
                      <c:pt idx="162">
                        <c:v>505</c:v>
                      </c:pt>
                      <c:pt idx="163">
                        <c:v>505</c:v>
                      </c:pt>
                      <c:pt idx="164">
                        <c:v>508</c:v>
                      </c:pt>
                      <c:pt idx="165">
                        <c:v>511</c:v>
                      </c:pt>
                      <c:pt idx="166">
                        <c:v>512</c:v>
                      </c:pt>
                      <c:pt idx="167">
                        <c:v>516</c:v>
                      </c:pt>
                      <c:pt idx="168">
                        <c:v>516</c:v>
                      </c:pt>
                      <c:pt idx="169">
                        <c:v>516</c:v>
                      </c:pt>
                      <c:pt idx="170">
                        <c:v>518</c:v>
                      </c:pt>
                      <c:pt idx="171">
                        <c:v>519</c:v>
                      </c:pt>
                      <c:pt idx="172">
                        <c:v>522</c:v>
                      </c:pt>
                      <c:pt idx="173">
                        <c:v>522</c:v>
                      </c:pt>
                      <c:pt idx="174">
                        <c:v>525</c:v>
                      </c:pt>
                      <c:pt idx="175">
                        <c:v>530</c:v>
                      </c:pt>
                      <c:pt idx="176">
                        <c:v>535</c:v>
                      </c:pt>
                      <c:pt idx="177">
                        <c:v>538</c:v>
                      </c:pt>
                      <c:pt idx="178">
                        <c:v>543</c:v>
                      </c:pt>
                      <c:pt idx="179">
                        <c:v>546</c:v>
                      </c:pt>
                      <c:pt idx="180">
                        <c:v>549</c:v>
                      </c:pt>
                      <c:pt idx="181">
                        <c:v>553</c:v>
                      </c:pt>
                      <c:pt idx="182">
                        <c:v>552</c:v>
                      </c:pt>
                      <c:pt idx="183">
                        <c:v>556</c:v>
                      </c:pt>
                      <c:pt idx="184">
                        <c:v>556</c:v>
                      </c:pt>
                      <c:pt idx="185">
                        <c:v>557</c:v>
                      </c:pt>
                      <c:pt idx="186">
                        <c:v>558</c:v>
                      </c:pt>
                      <c:pt idx="187">
                        <c:v>559</c:v>
                      </c:pt>
                      <c:pt idx="188">
                        <c:v>561</c:v>
                      </c:pt>
                      <c:pt idx="189">
                        <c:v>560</c:v>
                      </c:pt>
                      <c:pt idx="190">
                        <c:v>561</c:v>
                      </c:pt>
                      <c:pt idx="191">
                        <c:v>561</c:v>
                      </c:pt>
                      <c:pt idx="192">
                        <c:v>561</c:v>
                      </c:pt>
                      <c:pt idx="193">
                        <c:v>561</c:v>
                      </c:pt>
                      <c:pt idx="194">
                        <c:v>561</c:v>
                      </c:pt>
                      <c:pt idx="195">
                        <c:v>562</c:v>
                      </c:pt>
                      <c:pt idx="196">
                        <c:v>562</c:v>
                      </c:pt>
                      <c:pt idx="197">
                        <c:v>560</c:v>
                      </c:pt>
                      <c:pt idx="198">
                        <c:v>562</c:v>
                      </c:pt>
                      <c:pt idx="199">
                        <c:v>563</c:v>
                      </c:pt>
                      <c:pt idx="200">
                        <c:v>563</c:v>
                      </c:pt>
                      <c:pt idx="201">
                        <c:v>561</c:v>
                      </c:pt>
                      <c:pt idx="202">
                        <c:v>562</c:v>
                      </c:pt>
                      <c:pt idx="203">
                        <c:v>562</c:v>
                      </c:pt>
                      <c:pt idx="204">
                        <c:v>562</c:v>
                      </c:pt>
                      <c:pt idx="205">
                        <c:v>563</c:v>
                      </c:pt>
                      <c:pt idx="206">
                        <c:v>563</c:v>
                      </c:pt>
                      <c:pt idx="207">
                        <c:v>562</c:v>
                      </c:pt>
                      <c:pt idx="208">
                        <c:v>563</c:v>
                      </c:pt>
                      <c:pt idx="209">
                        <c:v>563</c:v>
                      </c:pt>
                      <c:pt idx="210">
                        <c:v>560</c:v>
                      </c:pt>
                      <c:pt idx="211">
                        <c:v>563</c:v>
                      </c:pt>
                      <c:pt idx="212">
                        <c:v>562</c:v>
                      </c:pt>
                      <c:pt idx="213">
                        <c:v>562</c:v>
                      </c:pt>
                      <c:pt idx="214">
                        <c:v>562</c:v>
                      </c:pt>
                      <c:pt idx="215">
                        <c:v>563</c:v>
                      </c:pt>
                      <c:pt idx="216">
                        <c:v>564</c:v>
                      </c:pt>
                      <c:pt idx="217">
                        <c:v>562</c:v>
                      </c:pt>
                      <c:pt idx="218">
                        <c:v>563</c:v>
                      </c:pt>
                      <c:pt idx="219">
                        <c:v>563</c:v>
                      </c:pt>
                      <c:pt idx="220">
                        <c:v>563</c:v>
                      </c:pt>
                      <c:pt idx="221">
                        <c:v>563</c:v>
                      </c:pt>
                      <c:pt idx="222">
                        <c:v>561</c:v>
                      </c:pt>
                      <c:pt idx="223">
                        <c:v>563</c:v>
                      </c:pt>
                      <c:pt idx="224">
                        <c:v>563</c:v>
                      </c:pt>
                      <c:pt idx="225">
                        <c:v>562</c:v>
                      </c:pt>
                      <c:pt idx="226">
                        <c:v>562</c:v>
                      </c:pt>
                      <c:pt idx="227">
                        <c:v>562</c:v>
                      </c:pt>
                      <c:pt idx="228">
                        <c:v>563</c:v>
                      </c:pt>
                      <c:pt idx="229">
                        <c:v>562</c:v>
                      </c:pt>
                      <c:pt idx="230">
                        <c:v>562</c:v>
                      </c:pt>
                      <c:pt idx="231">
                        <c:v>564</c:v>
                      </c:pt>
                      <c:pt idx="232">
                        <c:v>564</c:v>
                      </c:pt>
                      <c:pt idx="233">
                        <c:v>561</c:v>
                      </c:pt>
                      <c:pt idx="234">
                        <c:v>560</c:v>
                      </c:pt>
                      <c:pt idx="235">
                        <c:v>564</c:v>
                      </c:pt>
                      <c:pt idx="236">
                        <c:v>561</c:v>
                      </c:pt>
                      <c:pt idx="237">
                        <c:v>560</c:v>
                      </c:pt>
                      <c:pt idx="238">
                        <c:v>561</c:v>
                      </c:pt>
                      <c:pt idx="239">
                        <c:v>563</c:v>
                      </c:pt>
                      <c:pt idx="240">
                        <c:v>563</c:v>
                      </c:pt>
                      <c:pt idx="241">
                        <c:v>562</c:v>
                      </c:pt>
                      <c:pt idx="242">
                        <c:v>563</c:v>
                      </c:pt>
                      <c:pt idx="243">
                        <c:v>563</c:v>
                      </c:pt>
                      <c:pt idx="244">
                        <c:v>562</c:v>
                      </c:pt>
                      <c:pt idx="245">
                        <c:v>560</c:v>
                      </c:pt>
                      <c:pt idx="246">
                        <c:v>561</c:v>
                      </c:pt>
                      <c:pt idx="247">
                        <c:v>563</c:v>
                      </c:pt>
                      <c:pt idx="248">
                        <c:v>563</c:v>
                      </c:pt>
                      <c:pt idx="249">
                        <c:v>563</c:v>
                      </c:pt>
                      <c:pt idx="250">
                        <c:v>563</c:v>
                      </c:pt>
                      <c:pt idx="251">
                        <c:v>562</c:v>
                      </c:pt>
                      <c:pt idx="252">
                        <c:v>563</c:v>
                      </c:pt>
                      <c:pt idx="253">
                        <c:v>561</c:v>
                      </c:pt>
                      <c:pt idx="254">
                        <c:v>562</c:v>
                      </c:pt>
                      <c:pt idx="255">
                        <c:v>563</c:v>
                      </c:pt>
                      <c:pt idx="256">
                        <c:v>562</c:v>
                      </c:pt>
                      <c:pt idx="257">
                        <c:v>561</c:v>
                      </c:pt>
                      <c:pt idx="258">
                        <c:v>564</c:v>
                      </c:pt>
                      <c:pt idx="259">
                        <c:v>563</c:v>
                      </c:pt>
                      <c:pt idx="260">
                        <c:v>562</c:v>
                      </c:pt>
                      <c:pt idx="261">
                        <c:v>561</c:v>
                      </c:pt>
                      <c:pt idx="262">
                        <c:v>562</c:v>
                      </c:pt>
                      <c:pt idx="263">
                        <c:v>562</c:v>
                      </c:pt>
                      <c:pt idx="264">
                        <c:v>563</c:v>
                      </c:pt>
                      <c:pt idx="265">
                        <c:v>564</c:v>
                      </c:pt>
                      <c:pt idx="266">
                        <c:v>562</c:v>
                      </c:pt>
                      <c:pt idx="267">
                        <c:v>562</c:v>
                      </c:pt>
                      <c:pt idx="268">
                        <c:v>563</c:v>
                      </c:pt>
                      <c:pt idx="269">
                        <c:v>563</c:v>
                      </c:pt>
                      <c:pt idx="270">
                        <c:v>563</c:v>
                      </c:pt>
                      <c:pt idx="271">
                        <c:v>563</c:v>
                      </c:pt>
                      <c:pt idx="272">
                        <c:v>562</c:v>
                      </c:pt>
                      <c:pt idx="273">
                        <c:v>561</c:v>
                      </c:pt>
                      <c:pt idx="274">
                        <c:v>563</c:v>
                      </c:pt>
                      <c:pt idx="275">
                        <c:v>563</c:v>
                      </c:pt>
                      <c:pt idx="276">
                        <c:v>562</c:v>
                      </c:pt>
                      <c:pt idx="277">
                        <c:v>562</c:v>
                      </c:pt>
                      <c:pt idx="278">
                        <c:v>561</c:v>
                      </c:pt>
                      <c:pt idx="279">
                        <c:v>563</c:v>
                      </c:pt>
                      <c:pt idx="280">
                        <c:v>561</c:v>
                      </c:pt>
                      <c:pt idx="281">
                        <c:v>562</c:v>
                      </c:pt>
                      <c:pt idx="282">
                        <c:v>563</c:v>
                      </c:pt>
                      <c:pt idx="283">
                        <c:v>562</c:v>
                      </c:pt>
                      <c:pt idx="284">
                        <c:v>562</c:v>
                      </c:pt>
                      <c:pt idx="285">
                        <c:v>561</c:v>
                      </c:pt>
                      <c:pt idx="286">
                        <c:v>562</c:v>
                      </c:pt>
                      <c:pt idx="287">
                        <c:v>562</c:v>
                      </c:pt>
                      <c:pt idx="288">
                        <c:v>561</c:v>
                      </c:pt>
                      <c:pt idx="289">
                        <c:v>560</c:v>
                      </c:pt>
                      <c:pt idx="290">
                        <c:v>560</c:v>
                      </c:pt>
                      <c:pt idx="291">
                        <c:v>559</c:v>
                      </c:pt>
                      <c:pt idx="292">
                        <c:v>555</c:v>
                      </c:pt>
                      <c:pt idx="293">
                        <c:v>554</c:v>
                      </c:pt>
                      <c:pt idx="294">
                        <c:v>550</c:v>
                      </c:pt>
                      <c:pt idx="295">
                        <c:v>544</c:v>
                      </c:pt>
                      <c:pt idx="296">
                        <c:v>539</c:v>
                      </c:pt>
                      <c:pt idx="297">
                        <c:v>537</c:v>
                      </c:pt>
                      <c:pt idx="298">
                        <c:v>535</c:v>
                      </c:pt>
                      <c:pt idx="299">
                        <c:v>533</c:v>
                      </c:pt>
                      <c:pt idx="300">
                        <c:v>530</c:v>
                      </c:pt>
                      <c:pt idx="301">
                        <c:v>529</c:v>
                      </c:pt>
                      <c:pt idx="302">
                        <c:v>527</c:v>
                      </c:pt>
                      <c:pt idx="303">
                        <c:v>528</c:v>
                      </c:pt>
                      <c:pt idx="304">
                        <c:v>526</c:v>
                      </c:pt>
                      <c:pt idx="305">
                        <c:v>526</c:v>
                      </c:pt>
                      <c:pt idx="306">
                        <c:v>527</c:v>
                      </c:pt>
                      <c:pt idx="307">
                        <c:v>527</c:v>
                      </c:pt>
                      <c:pt idx="308">
                        <c:v>526</c:v>
                      </c:pt>
                      <c:pt idx="309">
                        <c:v>529</c:v>
                      </c:pt>
                      <c:pt idx="310">
                        <c:v>528</c:v>
                      </c:pt>
                      <c:pt idx="311">
                        <c:v>530</c:v>
                      </c:pt>
                      <c:pt idx="312">
                        <c:v>529</c:v>
                      </c:pt>
                      <c:pt idx="313">
                        <c:v>530</c:v>
                      </c:pt>
                      <c:pt idx="314">
                        <c:v>531</c:v>
                      </c:pt>
                      <c:pt idx="315">
                        <c:v>528</c:v>
                      </c:pt>
                      <c:pt idx="316">
                        <c:v>526</c:v>
                      </c:pt>
                      <c:pt idx="317">
                        <c:v>522</c:v>
                      </c:pt>
                      <c:pt idx="318">
                        <c:v>522</c:v>
                      </c:pt>
                      <c:pt idx="319">
                        <c:v>519</c:v>
                      </c:pt>
                      <c:pt idx="320">
                        <c:v>519</c:v>
                      </c:pt>
                      <c:pt idx="321">
                        <c:v>520</c:v>
                      </c:pt>
                      <c:pt idx="322">
                        <c:v>523</c:v>
                      </c:pt>
                      <c:pt idx="323">
                        <c:v>522</c:v>
                      </c:pt>
                      <c:pt idx="324">
                        <c:v>523</c:v>
                      </c:pt>
                      <c:pt idx="325">
                        <c:v>523</c:v>
                      </c:pt>
                      <c:pt idx="326">
                        <c:v>524</c:v>
                      </c:pt>
                      <c:pt idx="327">
                        <c:v>520</c:v>
                      </c:pt>
                      <c:pt idx="328">
                        <c:v>524</c:v>
                      </c:pt>
                      <c:pt idx="329">
                        <c:v>524</c:v>
                      </c:pt>
                      <c:pt idx="330">
                        <c:v>524</c:v>
                      </c:pt>
                      <c:pt idx="331">
                        <c:v>527</c:v>
                      </c:pt>
                      <c:pt idx="332">
                        <c:v>526</c:v>
                      </c:pt>
                      <c:pt idx="333">
                        <c:v>527</c:v>
                      </c:pt>
                      <c:pt idx="334">
                        <c:v>528</c:v>
                      </c:pt>
                      <c:pt idx="335">
                        <c:v>528</c:v>
                      </c:pt>
                      <c:pt idx="336">
                        <c:v>525</c:v>
                      </c:pt>
                      <c:pt idx="337">
                        <c:v>527</c:v>
                      </c:pt>
                      <c:pt idx="338">
                        <c:v>528</c:v>
                      </c:pt>
                      <c:pt idx="339">
                        <c:v>527</c:v>
                      </c:pt>
                      <c:pt idx="340">
                        <c:v>527</c:v>
                      </c:pt>
                      <c:pt idx="341">
                        <c:v>527</c:v>
                      </c:pt>
                      <c:pt idx="342">
                        <c:v>529</c:v>
                      </c:pt>
                      <c:pt idx="343">
                        <c:v>527</c:v>
                      </c:pt>
                      <c:pt idx="344">
                        <c:v>530</c:v>
                      </c:pt>
                      <c:pt idx="345">
                        <c:v>530</c:v>
                      </c:pt>
                      <c:pt idx="346">
                        <c:v>531</c:v>
                      </c:pt>
                      <c:pt idx="347">
                        <c:v>529</c:v>
                      </c:pt>
                      <c:pt idx="348">
                        <c:v>531</c:v>
                      </c:pt>
                      <c:pt idx="349">
                        <c:v>531</c:v>
                      </c:pt>
                      <c:pt idx="350">
                        <c:v>530</c:v>
                      </c:pt>
                      <c:pt idx="351">
                        <c:v>528</c:v>
                      </c:pt>
                      <c:pt idx="352">
                        <c:v>530</c:v>
                      </c:pt>
                      <c:pt idx="353">
                        <c:v>531</c:v>
                      </c:pt>
                      <c:pt idx="354">
                        <c:v>532</c:v>
                      </c:pt>
                      <c:pt idx="355">
                        <c:v>531</c:v>
                      </c:pt>
                      <c:pt idx="356">
                        <c:v>532</c:v>
                      </c:pt>
                      <c:pt idx="357">
                        <c:v>530</c:v>
                      </c:pt>
                      <c:pt idx="358">
                        <c:v>532</c:v>
                      </c:pt>
                      <c:pt idx="359">
                        <c:v>532</c:v>
                      </c:pt>
                      <c:pt idx="360">
                        <c:v>530</c:v>
                      </c:pt>
                      <c:pt idx="361">
                        <c:v>532</c:v>
                      </c:pt>
                      <c:pt idx="362">
                        <c:v>533</c:v>
                      </c:pt>
                      <c:pt idx="363">
                        <c:v>531</c:v>
                      </c:pt>
                      <c:pt idx="364">
                        <c:v>533</c:v>
                      </c:pt>
                      <c:pt idx="365">
                        <c:v>534</c:v>
                      </c:pt>
                      <c:pt idx="366">
                        <c:v>534</c:v>
                      </c:pt>
                      <c:pt idx="367">
                        <c:v>534</c:v>
                      </c:pt>
                      <c:pt idx="368">
                        <c:v>533</c:v>
                      </c:pt>
                      <c:pt idx="369">
                        <c:v>535</c:v>
                      </c:pt>
                      <c:pt idx="370">
                        <c:v>535</c:v>
                      </c:pt>
                      <c:pt idx="371">
                        <c:v>535</c:v>
                      </c:pt>
                      <c:pt idx="372">
                        <c:v>534</c:v>
                      </c:pt>
                      <c:pt idx="373">
                        <c:v>535</c:v>
                      </c:pt>
                      <c:pt idx="374">
                        <c:v>536</c:v>
                      </c:pt>
                      <c:pt idx="375">
                        <c:v>537</c:v>
                      </c:pt>
                      <c:pt idx="376">
                        <c:v>537</c:v>
                      </c:pt>
                      <c:pt idx="377">
                        <c:v>535</c:v>
                      </c:pt>
                      <c:pt idx="378">
                        <c:v>534</c:v>
                      </c:pt>
                      <c:pt idx="379">
                        <c:v>534</c:v>
                      </c:pt>
                      <c:pt idx="380">
                        <c:v>531</c:v>
                      </c:pt>
                      <c:pt idx="381">
                        <c:v>534</c:v>
                      </c:pt>
                      <c:pt idx="382">
                        <c:v>534</c:v>
                      </c:pt>
                      <c:pt idx="383">
                        <c:v>536</c:v>
                      </c:pt>
                      <c:pt idx="384">
                        <c:v>536</c:v>
                      </c:pt>
                      <c:pt idx="385">
                        <c:v>538</c:v>
                      </c:pt>
                      <c:pt idx="386">
                        <c:v>537</c:v>
                      </c:pt>
                      <c:pt idx="387">
                        <c:v>536</c:v>
                      </c:pt>
                      <c:pt idx="388">
                        <c:v>536</c:v>
                      </c:pt>
                      <c:pt idx="389">
                        <c:v>536</c:v>
                      </c:pt>
                      <c:pt idx="390">
                        <c:v>536</c:v>
                      </c:pt>
                      <c:pt idx="391">
                        <c:v>536</c:v>
                      </c:pt>
                      <c:pt idx="392">
                        <c:v>538</c:v>
                      </c:pt>
                      <c:pt idx="393">
                        <c:v>535</c:v>
                      </c:pt>
                      <c:pt idx="394">
                        <c:v>535</c:v>
                      </c:pt>
                      <c:pt idx="395">
                        <c:v>537</c:v>
                      </c:pt>
                      <c:pt idx="396">
                        <c:v>536</c:v>
                      </c:pt>
                      <c:pt idx="397">
                        <c:v>535</c:v>
                      </c:pt>
                      <c:pt idx="398">
                        <c:v>540</c:v>
                      </c:pt>
                      <c:pt idx="399">
                        <c:v>538</c:v>
                      </c:pt>
                      <c:pt idx="400">
                        <c:v>537</c:v>
                      </c:pt>
                      <c:pt idx="401">
                        <c:v>538</c:v>
                      </c:pt>
                      <c:pt idx="402">
                        <c:v>540</c:v>
                      </c:pt>
                      <c:pt idx="403">
                        <c:v>534</c:v>
                      </c:pt>
                      <c:pt idx="404">
                        <c:v>537</c:v>
                      </c:pt>
                      <c:pt idx="405">
                        <c:v>538</c:v>
                      </c:pt>
                      <c:pt idx="406">
                        <c:v>534</c:v>
                      </c:pt>
                      <c:pt idx="407">
                        <c:v>534</c:v>
                      </c:pt>
                      <c:pt idx="408">
                        <c:v>535</c:v>
                      </c:pt>
                      <c:pt idx="409">
                        <c:v>538</c:v>
                      </c:pt>
                      <c:pt idx="410">
                        <c:v>534</c:v>
                      </c:pt>
                      <c:pt idx="411">
                        <c:v>539</c:v>
                      </c:pt>
                      <c:pt idx="412">
                        <c:v>538</c:v>
                      </c:pt>
                      <c:pt idx="413">
                        <c:v>540</c:v>
                      </c:pt>
                      <c:pt idx="414">
                        <c:v>539</c:v>
                      </c:pt>
                      <c:pt idx="415">
                        <c:v>536</c:v>
                      </c:pt>
                      <c:pt idx="416">
                        <c:v>540</c:v>
                      </c:pt>
                      <c:pt idx="417">
                        <c:v>540</c:v>
                      </c:pt>
                      <c:pt idx="418">
                        <c:v>541</c:v>
                      </c:pt>
                      <c:pt idx="419">
                        <c:v>541</c:v>
                      </c:pt>
                      <c:pt idx="420">
                        <c:v>540</c:v>
                      </c:pt>
                      <c:pt idx="421">
                        <c:v>540</c:v>
                      </c:pt>
                      <c:pt idx="422">
                        <c:v>541</c:v>
                      </c:pt>
                      <c:pt idx="423">
                        <c:v>542</c:v>
                      </c:pt>
                      <c:pt idx="424">
                        <c:v>543</c:v>
                      </c:pt>
                      <c:pt idx="425">
                        <c:v>542</c:v>
                      </c:pt>
                      <c:pt idx="426">
                        <c:v>544</c:v>
                      </c:pt>
                      <c:pt idx="427">
                        <c:v>540</c:v>
                      </c:pt>
                      <c:pt idx="428">
                        <c:v>543</c:v>
                      </c:pt>
                      <c:pt idx="429">
                        <c:v>544</c:v>
                      </c:pt>
                      <c:pt idx="430">
                        <c:v>544</c:v>
                      </c:pt>
                      <c:pt idx="431">
                        <c:v>542</c:v>
                      </c:pt>
                      <c:pt idx="432">
                        <c:v>544</c:v>
                      </c:pt>
                      <c:pt idx="433">
                        <c:v>543</c:v>
                      </c:pt>
                      <c:pt idx="434">
                        <c:v>542</c:v>
                      </c:pt>
                      <c:pt idx="435">
                        <c:v>546</c:v>
                      </c:pt>
                      <c:pt idx="436">
                        <c:v>542</c:v>
                      </c:pt>
                      <c:pt idx="437">
                        <c:v>540</c:v>
                      </c:pt>
                      <c:pt idx="438">
                        <c:v>539</c:v>
                      </c:pt>
                      <c:pt idx="439">
                        <c:v>545</c:v>
                      </c:pt>
                      <c:pt idx="440">
                        <c:v>543</c:v>
                      </c:pt>
                      <c:pt idx="441">
                        <c:v>543</c:v>
                      </c:pt>
                      <c:pt idx="442">
                        <c:v>545</c:v>
                      </c:pt>
                      <c:pt idx="443">
                        <c:v>547</c:v>
                      </c:pt>
                      <c:pt idx="444">
                        <c:v>543</c:v>
                      </c:pt>
                      <c:pt idx="445">
                        <c:v>546</c:v>
                      </c:pt>
                      <c:pt idx="446">
                        <c:v>546</c:v>
                      </c:pt>
                      <c:pt idx="447">
                        <c:v>542</c:v>
                      </c:pt>
                      <c:pt idx="448">
                        <c:v>546</c:v>
                      </c:pt>
                      <c:pt idx="449">
                        <c:v>546</c:v>
                      </c:pt>
                      <c:pt idx="450">
                        <c:v>547</c:v>
                      </c:pt>
                      <c:pt idx="451">
                        <c:v>542</c:v>
                      </c:pt>
                      <c:pt idx="452">
                        <c:v>544</c:v>
                      </c:pt>
                      <c:pt idx="453">
                        <c:v>545</c:v>
                      </c:pt>
                      <c:pt idx="454">
                        <c:v>547</c:v>
                      </c:pt>
                      <c:pt idx="455">
                        <c:v>546</c:v>
                      </c:pt>
                      <c:pt idx="456">
                        <c:v>545</c:v>
                      </c:pt>
                      <c:pt idx="457">
                        <c:v>547</c:v>
                      </c:pt>
                      <c:pt idx="458">
                        <c:v>545</c:v>
                      </c:pt>
                      <c:pt idx="459">
                        <c:v>546</c:v>
                      </c:pt>
                      <c:pt idx="460">
                        <c:v>544</c:v>
                      </c:pt>
                      <c:pt idx="461">
                        <c:v>547</c:v>
                      </c:pt>
                      <c:pt idx="462">
                        <c:v>544</c:v>
                      </c:pt>
                      <c:pt idx="463">
                        <c:v>545</c:v>
                      </c:pt>
                      <c:pt idx="464">
                        <c:v>545</c:v>
                      </c:pt>
                      <c:pt idx="465">
                        <c:v>543</c:v>
                      </c:pt>
                      <c:pt idx="466">
                        <c:v>545</c:v>
                      </c:pt>
                      <c:pt idx="467">
                        <c:v>545</c:v>
                      </c:pt>
                      <c:pt idx="468">
                        <c:v>545</c:v>
                      </c:pt>
                      <c:pt idx="469">
                        <c:v>543</c:v>
                      </c:pt>
                      <c:pt idx="470">
                        <c:v>546</c:v>
                      </c:pt>
                      <c:pt idx="471">
                        <c:v>545</c:v>
                      </c:pt>
                      <c:pt idx="472">
                        <c:v>546</c:v>
                      </c:pt>
                      <c:pt idx="473">
                        <c:v>545</c:v>
                      </c:pt>
                      <c:pt idx="474">
                        <c:v>545</c:v>
                      </c:pt>
                      <c:pt idx="475">
                        <c:v>544</c:v>
                      </c:pt>
                      <c:pt idx="476">
                        <c:v>544</c:v>
                      </c:pt>
                      <c:pt idx="477">
                        <c:v>544</c:v>
                      </c:pt>
                      <c:pt idx="478">
                        <c:v>545</c:v>
                      </c:pt>
                      <c:pt idx="479">
                        <c:v>544</c:v>
                      </c:pt>
                      <c:pt idx="480">
                        <c:v>545</c:v>
                      </c:pt>
                      <c:pt idx="481">
                        <c:v>547</c:v>
                      </c:pt>
                      <c:pt idx="482">
                        <c:v>549</c:v>
                      </c:pt>
                      <c:pt idx="483">
                        <c:v>546</c:v>
                      </c:pt>
                      <c:pt idx="484">
                        <c:v>547</c:v>
                      </c:pt>
                      <c:pt idx="485">
                        <c:v>546</c:v>
                      </c:pt>
                      <c:pt idx="486">
                        <c:v>547</c:v>
                      </c:pt>
                      <c:pt idx="487">
                        <c:v>547</c:v>
                      </c:pt>
                      <c:pt idx="488">
                        <c:v>550</c:v>
                      </c:pt>
                      <c:pt idx="489">
                        <c:v>553</c:v>
                      </c:pt>
                      <c:pt idx="490">
                        <c:v>553</c:v>
                      </c:pt>
                      <c:pt idx="491">
                        <c:v>555</c:v>
                      </c:pt>
                      <c:pt idx="492">
                        <c:v>552</c:v>
                      </c:pt>
                      <c:pt idx="493">
                        <c:v>550</c:v>
                      </c:pt>
                      <c:pt idx="494">
                        <c:v>546</c:v>
                      </c:pt>
                      <c:pt idx="495">
                        <c:v>539</c:v>
                      </c:pt>
                      <c:pt idx="496">
                        <c:v>539</c:v>
                      </c:pt>
                      <c:pt idx="497">
                        <c:v>538</c:v>
                      </c:pt>
                      <c:pt idx="498">
                        <c:v>538</c:v>
                      </c:pt>
                      <c:pt idx="499">
                        <c:v>539</c:v>
                      </c:pt>
                      <c:pt idx="500">
                        <c:v>540</c:v>
                      </c:pt>
                      <c:pt idx="501">
                        <c:v>541</c:v>
                      </c:pt>
                      <c:pt idx="502">
                        <c:v>542</c:v>
                      </c:pt>
                      <c:pt idx="503">
                        <c:v>541</c:v>
                      </c:pt>
                      <c:pt idx="504">
                        <c:v>543</c:v>
                      </c:pt>
                      <c:pt idx="505">
                        <c:v>542</c:v>
                      </c:pt>
                      <c:pt idx="506">
                        <c:v>541</c:v>
                      </c:pt>
                      <c:pt idx="507">
                        <c:v>543</c:v>
                      </c:pt>
                      <c:pt idx="508">
                        <c:v>543</c:v>
                      </c:pt>
                      <c:pt idx="509">
                        <c:v>541</c:v>
                      </c:pt>
                      <c:pt idx="510">
                        <c:v>543</c:v>
                      </c:pt>
                      <c:pt idx="511">
                        <c:v>542</c:v>
                      </c:pt>
                      <c:pt idx="512">
                        <c:v>543</c:v>
                      </c:pt>
                      <c:pt idx="513">
                        <c:v>543</c:v>
                      </c:pt>
                      <c:pt idx="514">
                        <c:v>538</c:v>
                      </c:pt>
                      <c:pt idx="515">
                        <c:v>543</c:v>
                      </c:pt>
                      <c:pt idx="516">
                        <c:v>543</c:v>
                      </c:pt>
                      <c:pt idx="517">
                        <c:v>543</c:v>
                      </c:pt>
                      <c:pt idx="518">
                        <c:v>544</c:v>
                      </c:pt>
                      <c:pt idx="519">
                        <c:v>542</c:v>
                      </c:pt>
                      <c:pt idx="520">
                        <c:v>543</c:v>
                      </c:pt>
                      <c:pt idx="521">
                        <c:v>540</c:v>
                      </c:pt>
                      <c:pt idx="522">
                        <c:v>539</c:v>
                      </c:pt>
                      <c:pt idx="523">
                        <c:v>542</c:v>
                      </c:pt>
                      <c:pt idx="524">
                        <c:v>543</c:v>
                      </c:pt>
                      <c:pt idx="525">
                        <c:v>541</c:v>
                      </c:pt>
                      <c:pt idx="526">
                        <c:v>543</c:v>
                      </c:pt>
                      <c:pt idx="527">
                        <c:v>541</c:v>
                      </c:pt>
                      <c:pt idx="528">
                        <c:v>542</c:v>
                      </c:pt>
                      <c:pt idx="529">
                        <c:v>542</c:v>
                      </c:pt>
                      <c:pt idx="530">
                        <c:v>542</c:v>
                      </c:pt>
                      <c:pt idx="531">
                        <c:v>545</c:v>
                      </c:pt>
                      <c:pt idx="532">
                        <c:v>544</c:v>
                      </c:pt>
                      <c:pt idx="533">
                        <c:v>544</c:v>
                      </c:pt>
                      <c:pt idx="534">
                        <c:v>540</c:v>
                      </c:pt>
                      <c:pt idx="535">
                        <c:v>542</c:v>
                      </c:pt>
                      <c:pt idx="536">
                        <c:v>545</c:v>
                      </c:pt>
                      <c:pt idx="537">
                        <c:v>543</c:v>
                      </c:pt>
                      <c:pt idx="538">
                        <c:v>544</c:v>
                      </c:pt>
                      <c:pt idx="539">
                        <c:v>544</c:v>
                      </c:pt>
                      <c:pt idx="540">
                        <c:v>545</c:v>
                      </c:pt>
                      <c:pt idx="541">
                        <c:v>546</c:v>
                      </c:pt>
                      <c:pt idx="542">
                        <c:v>546</c:v>
                      </c:pt>
                      <c:pt idx="543">
                        <c:v>546</c:v>
                      </c:pt>
                      <c:pt idx="544">
                        <c:v>543</c:v>
                      </c:pt>
                      <c:pt idx="545">
                        <c:v>546</c:v>
                      </c:pt>
                      <c:pt idx="546">
                        <c:v>545</c:v>
                      </c:pt>
                      <c:pt idx="547">
                        <c:v>544</c:v>
                      </c:pt>
                      <c:pt idx="548">
                        <c:v>545</c:v>
                      </c:pt>
                      <c:pt idx="549">
                        <c:v>546</c:v>
                      </c:pt>
                      <c:pt idx="550">
                        <c:v>547</c:v>
                      </c:pt>
                      <c:pt idx="551">
                        <c:v>546</c:v>
                      </c:pt>
                      <c:pt idx="552">
                        <c:v>544</c:v>
                      </c:pt>
                      <c:pt idx="553">
                        <c:v>547</c:v>
                      </c:pt>
                      <c:pt idx="554">
                        <c:v>547</c:v>
                      </c:pt>
                      <c:pt idx="555">
                        <c:v>548</c:v>
                      </c:pt>
                      <c:pt idx="556">
                        <c:v>548</c:v>
                      </c:pt>
                      <c:pt idx="557">
                        <c:v>548</c:v>
                      </c:pt>
                      <c:pt idx="558">
                        <c:v>548</c:v>
                      </c:pt>
                      <c:pt idx="559">
                        <c:v>548</c:v>
                      </c:pt>
                      <c:pt idx="560">
                        <c:v>549</c:v>
                      </c:pt>
                      <c:pt idx="561">
                        <c:v>546</c:v>
                      </c:pt>
                      <c:pt idx="562">
                        <c:v>549</c:v>
                      </c:pt>
                      <c:pt idx="563">
                        <c:v>550</c:v>
                      </c:pt>
                      <c:pt idx="564">
                        <c:v>550</c:v>
                      </c:pt>
                      <c:pt idx="565">
                        <c:v>549</c:v>
                      </c:pt>
                      <c:pt idx="566">
                        <c:v>550</c:v>
                      </c:pt>
                      <c:pt idx="567">
                        <c:v>550</c:v>
                      </c:pt>
                      <c:pt idx="568">
                        <c:v>550</c:v>
                      </c:pt>
                      <c:pt idx="569">
                        <c:v>549</c:v>
                      </c:pt>
                      <c:pt idx="570">
                        <c:v>548</c:v>
                      </c:pt>
                      <c:pt idx="571">
                        <c:v>550</c:v>
                      </c:pt>
                      <c:pt idx="572">
                        <c:v>549</c:v>
                      </c:pt>
                      <c:pt idx="573">
                        <c:v>549</c:v>
                      </c:pt>
                      <c:pt idx="574">
                        <c:v>550</c:v>
                      </c:pt>
                      <c:pt idx="575">
                        <c:v>551</c:v>
                      </c:pt>
                      <c:pt idx="576">
                        <c:v>551</c:v>
                      </c:pt>
                      <c:pt idx="577">
                        <c:v>550</c:v>
                      </c:pt>
                      <c:pt idx="578">
                        <c:v>550</c:v>
                      </c:pt>
                      <c:pt idx="579">
                        <c:v>550</c:v>
                      </c:pt>
                      <c:pt idx="580">
                        <c:v>550</c:v>
                      </c:pt>
                      <c:pt idx="581">
                        <c:v>547</c:v>
                      </c:pt>
                      <c:pt idx="582">
                        <c:v>550</c:v>
                      </c:pt>
                      <c:pt idx="583">
                        <c:v>548</c:v>
                      </c:pt>
                      <c:pt idx="584">
                        <c:v>548</c:v>
                      </c:pt>
                      <c:pt idx="585">
                        <c:v>544</c:v>
                      </c:pt>
                      <c:pt idx="586">
                        <c:v>544</c:v>
                      </c:pt>
                      <c:pt idx="587">
                        <c:v>544</c:v>
                      </c:pt>
                      <c:pt idx="588">
                        <c:v>541</c:v>
                      </c:pt>
                      <c:pt idx="589">
                        <c:v>539</c:v>
                      </c:pt>
                      <c:pt idx="590">
                        <c:v>538</c:v>
                      </c:pt>
                      <c:pt idx="591">
                        <c:v>538</c:v>
                      </c:pt>
                      <c:pt idx="592">
                        <c:v>537</c:v>
                      </c:pt>
                      <c:pt idx="593">
                        <c:v>535</c:v>
                      </c:pt>
                      <c:pt idx="594">
                        <c:v>536</c:v>
                      </c:pt>
                      <c:pt idx="595">
                        <c:v>536</c:v>
                      </c:pt>
                      <c:pt idx="596">
                        <c:v>536</c:v>
                      </c:pt>
                      <c:pt idx="597">
                        <c:v>536</c:v>
                      </c:pt>
                      <c:pt idx="598">
                        <c:v>532</c:v>
                      </c:pt>
                      <c:pt idx="599">
                        <c:v>536</c:v>
                      </c:pt>
                      <c:pt idx="600">
                        <c:v>536</c:v>
                      </c:pt>
                      <c:pt idx="601">
                        <c:v>531</c:v>
                      </c:pt>
                      <c:pt idx="602">
                        <c:v>535</c:v>
                      </c:pt>
                      <c:pt idx="603">
                        <c:v>534</c:v>
                      </c:pt>
                      <c:pt idx="604">
                        <c:v>534</c:v>
                      </c:pt>
                      <c:pt idx="605">
                        <c:v>532</c:v>
                      </c:pt>
                      <c:pt idx="606">
                        <c:v>536</c:v>
                      </c:pt>
                      <c:pt idx="607">
                        <c:v>534</c:v>
                      </c:pt>
                      <c:pt idx="608">
                        <c:v>536</c:v>
                      </c:pt>
                      <c:pt idx="609">
                        <c:v>535</c:v>
                      </c:pt>
                      <c:pt idx="610">
                        <c:v>532</c:v>
                      </c:pt>
                      <c:pt idx="611">
                        <c:v>533</c:v>
                      </c:pt>
                      <c:pt idx="612">
                        <c:v>533</c:v>
                      </c:pt>
                      <c:pt idx="613">
                        <c:v>533</c:v>
                      </c:pt>
                      <c:pt idx="614">
                        <c:v>534</c:v>
                      </c:pt>
                      <c:pt idx="615">
                        <c:v>534</c:v>
                      </c:pt>
                      <c:pt idx="616">
                        <c:v>532</c:v>
                      </c:pt>
                      <c:pt idx="617">
                        <c:v>532</c:v>
                      </c:pt>
                      <c:pt idx="618">
                        <c:v>535</c:v>
                      </c:pt>
                      <c:pt idx="619">
                        <c:v>535</c:v>
                      </c:pt>
                      <c:pt idx="620">
                        <c:v>535</c:v>
                      </c:pt>
                      <c:pt idx="621">
                        <c:v>534</c:v>
                      </c:pt>
                      <c:pt idx="622">
                        <c:v>533</c:v>
                      </c:pt>
                      <c:pt idx="623">
                        <c:v>535</c:v>
                      </c:pt>
                      <c:pt idx="624">
                        <c:v>530</c:v>
                      </c:pt>
                      <c:pt idx="625">
                        <c:v>534</c:v>
                      </c:pt>
                      <c:pt idx="626">
                        <c:v>535</c:v>
                      </c:pt>
                      <c:pt idx="627">
                        <c:v>535</c:v>
                      </c:pt>
                      <c:pt idx="628">
                        <c:v>536</c:v>
                      </c:pt>
                      <c:pt idx="629">
                        <c:v>530</c:v>
                      </c:pt>
                      <c:pt idx="630">
                        <c:v>534</c:v>
                      </c:pt>
                      <c:pt idx="631">
                        <c:v>534</c:v>
                      </c:pt>
                      <c:pt idx="632">
                        <c:v>533</c:v>
                      </c:pt>
                      <c:pt idx="633">
                        <c:v>532</c:v>
                      </c:pt>
                      <c:pt idx="634">
                        <c:v>534</c:v>
                      </c:pt>
                      <c:pt idx="635">
                        <c:v>533</c:v>
                      </c:pt>
                      <c:pt idx="636">
                        <c:v>534</c:v>
                      </c:pt>
                      <c:pt idx="637">
                        <c:v>528</c:v>
                      </c:pt>
                      <c:pt idx="638">
                        <c:v>533</c:v>
                      </c:pt>
                      <c:pt idx="639">
                        <c:v>533</c:v>
                      </c:pt>
                      <c:pt idx="640">
                        <c:v>533</c:v>
                      </c:pt>
                      <c:pt idx="641">
                        <c:v>534</c:v>
                      </c:pt>
                      <c:pt idx="642">
                        <c:v>534</c:v>
                      </c:pt>
                      <c:pt idx="643">
                        <c:v>534</c:v>
                      </c:pt>
                      <c:pt idx="644">
                        <c:v>535</c:v>
                      </c:pt>
                      <c:pt idx="645">
                        <c:v>533</c:v>
                      </c:pt>
                      <c:pt idx="646">
                        <c:v>537</c:v>
                      </c:pt>
                      <c:pt idx="647">
                        <c:v>535</c:v>
                      </c:pt>
                      <c:pt idx="648">
                        <c:v>535</c:v>
                      </c:pt>
                      <c:pt idx="649">
                        <c:v>535</c:v>
                      </c:pt>
                      <c:pt idx="650">
                        <c:v>535</c:v>
                      </c:pt>
                      <c:pt idx="651">
                        <c:v>534</c:v>
                      </c:pt>
                      <c:pt idx="652">
                        <c:v>532</c:v>
                      </c:pt>
                      <c:pt idx="653">
                        <c:v>536</c:v>
                      </c:pt>
                      <c:pt idx="654">
                        <c:v>538</c:v>
                      </c:pt>
                      <c:pt idx="655">
                        <c:v>535</c:v>
                      </c:pt>
                      <c:pt idx="656">
                        <c:v>536</c:v>
                      </c:pt>
                      <c:pt idx="657">
                        <c:v>534</c:v>
                      </c:pt>
                      <c:pt idx="658">
                        <c:v>535</c:v>
                      </c:pt>
                      <c:pt idx="659">
                        <c:v>536</c:v>
                      </c:pt>
                      <c:pt idx="660">
                        <c:v>537</c:v>
                      </c:pt>
                      <c:pt idx="661">
                        <c:v>536</c:v>
                      </c:pt>
                      <c:pt idx="662">
                        <c:v>537</c:v>
                      </c:pt>
                      <c:pt idx="663">
                        <c:v>536</c:v>
                      </c:pt>
                      <c:pt idx="664">
                        <c:v>536</c:v>
                      </c:pt>
                      <c:pt idx="665">
                        <c:v>535</c:v>
                      </c:pt>
                      <c:pt idx="666">
                        <c:v>538</c:v>
                      </c:pt>
                      <c:pt idx="667">
                        <c:v>538</c:v>
                      </c:pt>
                      <c:pt idx="668">
                        <c:v>535</c:v>
                      </c:pt>
                      <c:pt idx="669">
                        <c:v>534</c:v>
                      </c:pt>
                      <c:pt idx="670">
                        <c:v>536</c:v>
                      </c:pt>
                      <c:pt idx="671">
                        <c:v>537</c:v>
                      </c:pt>
                      <c:pt idx="672">
                        <c:v>531</c:v>
                      </c:pt>
                      <c:pt idx="673">
                        <c:v>538</c:v>
                      </c:pt>
                      <c:pt idx="674">
                        <c:v>533</c:v>
                      </c:pt>
                      <c:pt idx="675">
                        <c:v>534</c:v>
                      </c:pt>
                      <c:pt idx="676">
                        <c:v>529</c:v>
                      </c:pt>
                      <c:pt idx="677">
                        <c:v>533</c:v>
                      </c:pt>
                      <c:pt idx="678">
                        <c:v>535</c:v>
                      </c:pt>
                      <c:pt idx="679">
                        <c:v>535</c:v>
                      </c:pt>
                      <c:pt idx="680">
                        <c:v>533</c:v>
                      </c:pt>
                      <c:pt idx="681">
                        <c:v>531</c:v>
                      </c:pt>
                      <c:pt idx="682">
                        <c:v>534</c:v>
                      </c:pt>
                      <c:pt idx="683">
                        <c:v>533</c:v>
                      </c:pt>
                      <c:pt idx="684">
                        <c:v>533</c:v>
                      </c:pt>
                      <c:pt idx="685">
                        <c:v>533</c:v>
                      </c:pt>
                      <c:pt idx="686">
                        <c:v>532</c:v>
                      </c:pt>
                      <c:pt idx="687">
                        <c:v>532</c:v>
                      </c:pt>
                      <c:pt idx="688">
                        <c:v>533</c:v>
                      </c:pt>
                      <c:pt idx="689">
                        <c:v>534</c:v>
                      </c:pt>
                      <c:pt idx="690">
                        <c:v>531</c:v>
                      </c:pt>
                      <c:pt idx="691">
                        <c:v>532</c:v>
                      </c:pt>
                      <c:pt idx="692">
                        <c:v>531</c:v>
                      </c:pt>
                      <c:pt idx="693">
                        <c:v>530</c:v>
                      </c:pt>
                      <c:pt idx="694">
                        <c:v>533</c:v>
                      </c:pt>
                      <c:pt idx="695">
                        <c:v>529</c:v>
                      </c:pt>
                      <c:pt idx="696">
                        <c:v>533</c:v>
                      </c:pt>
                      <c:pt idx="697">
                        <c:v>534</c:v>
                      </c:pt>
                      <c:pt idx="698">
                        <c:v>535</c:v>
                      </c:pt>
                      <c:pt idx="699">
                        <c:v>535</c:v>
                      </c:pt>
                      <c:pt idx="700">
                        <c:v>529</c:v>
                      </c:pt>
                      <c:pt idx="701">
                        <c:v>534</c:v>
                      </c:pt>
                      <c:pt idx="702">
                        <c:v>536</c:v>
                      </c:pt>
                      <c:pt idx="703">
                        <c:v>534</c:v>
                      </c:pt>
                      <c:pt idx="704">
                        <c:v>535</c:v>
                      </c:pt>
                      <c:pt idx="705">
                        <c:v>534</c:v>
                      </c:pt>
                      <c:pt idx="706">
                        <c:v>531</c:v>
                      </c:pt>
                      <c:pt idx="707">
                        <c:v>533</c:v>
                      </c:pt>
                      <c:pt idx="708">
                        <c:v>531</c:v>
                      </c:pt>
                      <c:pt idx="709">
                        <c:v>530</c:v>
                      </c:pt>
                      <c:pt idx="710">
                        <c:v>531</c:v>
                      </c:pt>
                      <c:pt idx="711">
                        <c:v>530</c:v>
                      </c:pt>
                      <c:pt idx="712">
                        <c:v>530</c:v>
                      </c:pt>
                      <c:pt idx="713">
                        <c:v>527</c:v>
                      </c:pt>
                      <c:pt idx="714">
                        <c:v>528</c:v>
                      </c:pt>
                      <c:pt idx="715">
                        <c:v>528</c:v>
                      </c:pt>
                      <c:pt idx="716">
                        <c:v>531</c:v>
                      </c:pt>
                      <c:pt idx="717">
                        <c:v>530</c:v>
                      </c:pt>
                      <c:pt idx="718">
                        <c:v>526</c:v>
                      </c:pt>
                      <c:pt idx="719">
                        <c:v>526</c:v>
                      </c:pt>
                      <c:pt idx="720">
                        <c:v>528</c:v>
                      </c:pt>
                      <c:pt idx="721">
                        <c:v>530</c:v>
                      </c:pt>
                      <c:pt idx="722">
                        <c:v>528</c:v>
                      </c:pt>
                      <c:pt idx="723">
                        <c:v>531</c:v>
                      </c:pt>
                      <c:pt idx="724">
                        <c:v>526</c:v>
                      </c:pt>
                      <c:pt idx="725">
                        <c:v>529</c:v>
                      </c:pt>
                      <c:pt idx="726">
                        <c:v>526</c:v>
                      </c:pt>
                      <c:pt idx="727">
                        <c:v>530</c:v>
                      </c:pt>
                      <c:pt idx="728">
                        <c:v>531</c:v>
                      </c:pt>
                      <c:pt idx="729">
                        <c:v>532</c:v>
                      </c:pt>
                      <c:pt idx="730">
                        <c:v>532</c:v>
                      </c:pt>
                      <c:pt idx="731">
                        <c:v>531</c:v>
                      </c:pt>
                      <c:pt idx="732">
                        <c:v>532</c:v>
                      </c:pt>
                      <c:pt idx="733">
                        <c:v>531</c:v>
                      </c:pt>
                      <c:pt idx="734">
                        <c:v>532</c:v>
                      </c:pt>
                      <c:pt idx="735">
                        <c:v>532</c:v>
                      </c:pt>
                      <c:pt idx="736">
                        <c:v>534</c:v>
                      </c:pt>
                      <c:pt idx="737">
                        <c:v>535</c:v>
                      </c:pt>
                      <c:pt idx="738">
                        <c:v>536</c:v>
                      </c:pt>
                      <c:pt idx="739">
                        <c:v>537</c:v>
                      </c:pt>
                      <c:pt idx="740">
                        <c:v>539</c:v>
                      </c:pt>
                      <c:pt idx="741">
                        <c:v>539</c:v>
                      </c:pt>
                      <c:pt idx="742">
                        <c:v>537</c:v>
                      </c:pt>
                      <c:pt idx="743">
                        <c:v>541</c:v>
                      </c:pt>
                      <c:pt idx="744">
                        <c:v>541</c:v>
                      </c:pt>
                      <c:pt idx="745">
                        <c:v>544</c:v>
                      </c:pt>
                      <c:pt idx="746">
                        <c:v>545</c:v>
                      </c:pt>
                      <c:pt idx="747">
                        <c:v>547</c:v>
                      </c:pt>
                      <c:pt idx="748">
                        <c:v>547</c:v>
                      </c:pt>
                      <c:pt idx="749">
                        <c:v>549</c:v>
                      </c:pt>
                      <c:pt idx="750">
                        <c:v>548</c:v>
                      </c:pt>
                      <c:pt idx="751">
                        <c:v>550</c:v>
                      </c:pt>
                      <c:pt idx="752">
                        <c:v>549</c:v>
                      </c:pt>
                      <c:pt idx="753">
                        <c:v>553</c:v>
                      </c:pt>
                      <c:pt idx="754">
                        <c:v>551</c:v>
                      </c:pt>
                      <c:pt idx="755">
                        <c:v>551</c:v>
                      </c:pt>
                      <c:pt idx="756">
                        <c:v>556</c:v>
                      </c:pt>
                      <c:pt idx="757">
                        <c:v>555</c:v>
                      </c:pt>
                      <c:pt idx="758">
                        <c:v>556</c:v>
                      </c:pt>
                      <c:pt idx="759">
                        <c:v>551</c:v>
                      </c:pt>
                      <c:pt idx="760">
                        <c:v>554</c:v>
                      </c:pt>
                      <c:pt idx="761">
                        <c:v>557</c:v>
                      </c:pt>
                      <c:pt idx="762">
                        <c:v>560</c:v>
                      </c:pt>
                      <c:pt idx="763">
                        <c:v>559</c:v>
                      </c:pt>
                      <c:pt idx="764">
                        <c:v>561</c:v>
                      </c:pt>
                      <c:pt idx="765">
                        <c:v>558</c:v>
                      </c:pt>
                      <c:pt idx="766">
                        <c:v>561</c:v>
                      </c:pt>
                      <c:pt idx="767">
                        <c:v>561</c:v>
                      </c:pt>
                      <c:pt idx="768">
                        <c:v>556</c:v>
                      </c:pt>
                      <c:pt idx="769">
                        <c:v>562</c:v>
                      </c:pt>
                      <c:pt idx="770">
                        <c:v>561</c:v>
                      </c:pt>
                      <c:pt idx="771">
                        <c:v>560</c:v>
                      </c:pt>
                      <c:pt idx="772">
                        <c:v>558</c:v>
                      </c:pt>
                      <c:pt idx="773">
                        <c:v>561</c:v>
                      </c:pt>
                      <c:pt idx="774">
                        <c:v>562</c:v>
                      </c:pt>
                      <c:pt idx="775">
                        <c:v>560</c:v>
                      </c:pt>
                      <c:pt idx="776">
                        <c:v>558</c:v>
                      </c:pt>
                      <c:pt idx="777">
                        <c:v>563</c:v>
                      </c:pt>
                      <c:pt idx="778">
                        <c:v>558</c:v>
                      </c:pt>
                      <c:pt idx="779">
                        <c:v>560</c:v>
                      </c:pt>
                      <c:pt idx="780">
                        <c:v>564</c:v>
                      </c:pt>
                      <c:pt idx="781">
                        <c:v>561</c:v>
                      </c:pt>
                      <c:pt idx="782">
                        <c:v>564</c:v>
                      </c:pt>
                      <c:pt idx="783">
                        <c:v>562</c:v>
                      </c:pt>
                      <c:pt idx="784">
                        <c:v>561</c:v>
                      </c:pt>
                      <c:pt idx="785">
                        <c:v>559</c:v>
                      </c:pt>
                      <c:pt idx="786">
                        <c:v>562</c:v>
                      </c:pt>
                      <c:pt idx="787">
                        <c:v>557</c:v>
                      </c:pt>
                      <c:pt idx="788">
                        <c:v>562</c:v>
                      </c:pt>
                      <c:pt idx="789">
                        <c:v>561</c:v>
                      </c:pt>
                      <c:pt idx="790">
                        <c:v>562</c:v>
                      </c:pt>
                      <c:pt idx="791">
                        <c:v>557</c:v>
                      </c:pt>
                      <c:pt idx="792">
                        <c:v>559</c:v>
                      </c:pt>
                      <c:pt idx="793">
                        <c:v>563</c:v>
                      </c:pt>
                      <c:pt idx="794">
                        <c:v>562</c:v>
                      </c:pt>
                      <c:pt idx="795">
                        <c:v>561</c:v>
                      </c:pt>
                      <c:pt idx="796">
                        <c:v>562</c:v>
                      </c:pt>
                      <c:pt idx="797">
                        <c:v>563</c:v>
                      </c:pt>
                      <c:pt idx="798">
                        <c:v>559</c:v>
                      </c:pt>
                      <c:pt idx="799">
                        <c:v>562</c:v>
                      </c:pt>
                      <c:pt idx="800">
                        <c:v>561</c:v>
                      </c:pt>
                      <c:pt idx="801">
                        <c:v>559</c:v>
                      </c:pt>
                      <c:pt idx="802">
                        <c:v>563</c:v>
                      </c:pt>
                      <c:pt idx="803">
                        <c:v>558</c:v>
                      </c:pt>
                      <c:pt idx="804">
                        <c:v>562</c:v>
                      </c:pt>
                      <c:pt idx="805">
                        <c:v>563</c:v>
                      </c:pt>
                      <c:pt idx="806">
                        <c:v>561</c:v>
                      </c:pt>
                      <c:pt idx="807">
                        <c:v>562</c:v>
                      </c:pt>
                      <c:pt idx="808">
                        <c:v>560</c:v>
                      </c:pt>
                      <c:pt idx="809">
                        <c:v>560</c:v>
                      </c:pt>
                      <c:pt idx="810">
                        <c:v>561</c:v>
                      </c:pt>
                      <c:pt idx="811">
                        <c:v>557</c:v>
                      </c:pt>
                      <c:pt idx="812">
                        <c:v>562</c:v>
                      </c:pt>
                      <c:pt idx="813">
                        <c:v>561</c:v>
                      </c:pt>
                      <c:pt idx="814">
                        <c:v>557</c:v>
                      </c:pt>
                      <c:pt idx="815">
                        <c:v>558</c:v>
                      </c:pt>
                      <c:pt idx="816">
                        <c:v>561</c:v>
                      </c:pt>
                      <c:pt idx="817">
                        <c:v>562</c:v>
                      </c:pt>
                      <c:pt idx="818">
                        <c:v>559</c:v>
                      </c:pt>
                      <c:pt idx="819">
                        <c:v>561</c:v>
                      </c:pt>
                      <c:pt idx="820">
                        <c:v>561</c:v>
                      </c:pt>
                      <c:pt idx="821">
                        <c:v>563</c:v>
                      </c:pt>
                      <c:pt idx="822">
                        <c:v>557</c:v>
                      </c:pt>
                      <c:pt idx="823">
                        <c:v>561</c:v>
                      </c:pt>
                      <c:pt idx="824">
                        <c:v>561</c:v>
                      </c:pt>
                      <c:pt idx="825">
                        <c:v>563</c:v>
                      </c:pt>
                      <c:pt idx="826">
                        <c:v>561</c:v>
                      </c:pt>
                      <c:pt idx="827">
                        <c:v>559</c:v>
                      </c:pt>
                      <c:pt idx="828">
                        <c:v>561</c:v>
                      </c:pt>
                      <c:pt idx="829">
                        <c:v>562</c:v>
                      </c:pt>
                      <c:pt idx="830">
                        <c:v>562</c:v>
                      </c:pt>
                      <c:pt idx="831">
                        <c:v>559</c:v>
                      </c:pt>
                      <c:pt idx="832">
                        <c:v>563</c:v>
                      </c:pt>
                      <c:pt idx="833">
                        <c:v>562</c:v>
                      </c:pt>
                      <c:pt idx="834">
                        <c:v>561</c:v>
                      </c:pt>
                      <c:pt idx="835">
                        <c:v>561</c:v>
                      </c:pt>
                      <c:pt idx="836">
                        <c:v>563</c:v>
                      </c:pt>
                      <c:pt idx="837">
                        <c:v>562</c:v>
                      </c:pt>
                      <c:pt idx="838">
                        <c:v>562</c:v>
                      </c:pt>
                      <c:pt idx="839">
                        <c:v>561</c:v>
                      </c:pt>
                      <c:pt idx="840">
                        <c:v>561</c:v>
                      </c:pt>
                      <c:pt idx="841">
                        <c:v>561</c:v>
                      </c:pt>
                      <c:pt idx="842">
                        <c:v>562</c:v>
                      </c:pt>
                      <c:pt idx="843">
                        <c:v>560</c:v>
                      </c:pt>
                      <c:pt idx="844">
                        <c:v>562</c:v>
                      </c:pt>
                      <c:pt idx="845">
                        <c:v>563</c:v>
                      </c:pt>
                      <c:pt idx="846">
                        <c:v>561</c:v>
                      </c:pt>
                      <c:pt idx="847">
                        <c:v>561</c:v>
                      </c:pt>
                      <c:pt idx="848">
                        <c:v>562</c:v>
                      </c:pt>
                      <c:pt idx="849">
                        <c:v>561</c:v>
                      </c:pt>
                      <c:pt idx="850">
                        <c:v>561</c:v>
                      </c:pt>
                      <c:pt idx="851">
                        <c:v>561</c:v>
                      </c:pt>
                      <c:pt idx="852">
                        <c:v>561</c:v>
                      </c:pt>
                      <c:pt idx="853">
                        <c:v>562</c:v>
                      </c:pt>
                      <c:pt idx="854">
                        <c:v>558</c:v>
                      </c:pt>
                      <c:pt idx="855">
                        <c:v>562</c:v>
                      </c:pt>
                      <c:pt idx="856">
                        <c:v>563</c:v>
                      </c:pt>
                      <c:pt idx="857">
                        <c:v>561</c:v>
                      </c:pt>
                      <c:pt idx="858">
                        <c:v>561</c:v>
                      </c:pt>
                      <c:pt idx="859">
                        <c:v>561</c:v>
                      </c:pt>
                      <c:pt idx="860">
                        <c:v>562</c:v>
                      </c:pt>
                      <c:pt idx="861">
                        <c:v>561</c:v>
                      </c:pt>
                      <c:pt idx="862">
                        <c:v>559</c:v>
                      </c:pt>
                      <c:pt idx="863">
                        <c:v>563</c:v>
                      </c:pt>
                      <c:pt idx="864">
                        <c:v>561</c:v>
                      </c:pt>
                      <c:pt idx="865">
                        <c:v>559</c:v>
                      </c:pt>
                      <c:pt idx="866">
                        <c:v>560</c:v>
                      </c:pt>
                      <c:pt idx="867">
                        <c:v>561</c:v>
                      </c:pt>
                      <c:pt idx="868">
                        <c:v>561</c:v>
                      </c:pt>
                      <c:pt idx="869">
                        <c:v>562</c:v>
                      </c:pt>
                      <c:pt idx="870">
                        <c:v>559</c:v>
                      </c:pt>
                      <c:pt idx="871">
                        <c:v>562</c:v>
                      </c:pt>
                      <c:pt idx="872">
                        <c:v>561</c:v>
                      </c:pt>
                      <c:pt idx="873">
                        <c:v>560</c:v>
                      </c:pt>
                      <c:pt idx="874">
                        <c:v>559</c:v>
                      </c:pt>
                      <c:pt idx="875">
                        <c:v>558</c:v>
                      </c:pt>
                      <c:pt idx="876">
                        <c:v>558</c:v>
                      </c:pt>
                      <c:pt idx="877">
                        <c:v>557</c:v>
                      </c:pt>
                      <c:pt idx="878">
                        <c:v>552</c:v>
                      </c:pt>
                      <c:pt idx="879">
                        <c:v>546</c:v>
                      </c:pt>
                      <c:pt idx="880">
                        <c:v>536</c:v>
                      </c:pt>
                      <c:pt idx="881">
                        <c:v>527</c:v>
                      </c:pt>
                      <c:pt idx="882">
                        <c:v>515</c:v>
                      </c:pt>
                      <c:pt idx="883">
                        <c:v>505</c:v>
                      </c:pt>
                      <c:pt idx="884">
                        <c:v>499</c:v>
                      </c:pt>
                      <c:pt idx="885">
                        <c:v>489</c:v>
                      </c:pt>
                      <c:pt idx="886">
                        <c:v>491</c:v>
                      </c:pt>
                      <c:pt idx="887">
                        <c:v>487</c:v>
                      </c:pt>
                      <c:pt idx="888">
                        <c:v>484</c:v>
                      </c:pt>
                      <c:pt idx="889">
                        <c:v>480</c:v>
                      </c:pt>
                      <c:pt idx="890">
                        <c:v>479</c:v>
                      </c:pt>
                      <c:pt idx="891">
                        <c:v>477</c:v>
                      </c:pt>
                      <c:pt idx="892">
                        <c:v>474</c:v>
                      </c:pt>
                      <c:pt idx="893">
                        <c:v>471</c:v>
                      </c:pt>
                      <c:pt idx="894">
                        <c:v>472</c:v>
                      </c:pt>
                      <c:pt idx="895">
                        <c:v>473</c:v>
                      </c:pt>
                      <c:pt idx="896">
                        <c:v>470</c:v>
                      </c:pt>
                      <c:pt idx="897">
                        <c:v>470</c:v>
                      </c:pt>
                      <c:pt idx="898">
                        <c:v>469</c:v>
                      </c:pt>
                      <c:pt idx="899">
                        <c:v>467</c:v>
                      </c:pt>
                      <c:pt idx="900">
                        <c:v>469</c:v>
                      </c:pt>
                      <c:pt idx="901">
                        <c:v>468</c:v>
                      </c:pt>
                      <c:pt idx="902">
                        <c:v>463</c:v>
                      </c:pt>
                      <c:pt idx="903">
                        <c:v>468</c:v>
                      </c:pt>
                      <c:pt idx="904">
                        <c:v>469</c:v>
                      </c:pt>
                      <c:pt idx="905">
                        <c:v>467</c:v>
                      </c:pt>
                      <c:pt idx="906">
                        <c:v>468</c:v>
                      </c:pt>
                      <c:pt idx="907">
                        <c:v>469</c:v>
                      </c:pt>
                      <c:pt idx="908">
                        <c:v>470</c:v>
                      </c:pt>
                      <c:pt idx="909">
                        <c:v>469</c:v>
                      </c:pt>
                      <c:pt idx="910">
                        <c:v>465</c:v>
                      </c:pt>
                      <c:pt idx="911">
                        <c:v>470</c:v>
                      </c:pt>
                      <c:pt idx="912">
                        <c:v>469</c:v>
                      </c:pt>
                      <c:pt idx="913">
                        <c:v>470</c:v>
                      </c:pt>
                      <c:pt idx="914">
                        <c:v>471</c:v>
                      </c:pt>
                      <c:pt idx="915">
                        <c:v>471</c:v>
                      </c:pt>
                      <c:pt idx="916">
                        <c:v>471</c:v>
                      </c:pt>
                      <c:pt idx="917">
                        <c:v>469</c:v>
                      </c:pt>
                      <c:pt idx="918">
                        <c:v>467</c:v>
                      </c:pt>
                      <c:pt idx="919">
                        <c:v>472</c:v>
                      </c:pt>
                      <c:pt idx="920">
                        <c:v>470</c:v>
                      </c:pt>
                      <c:pt idx="921">
                        <c:v>471</c:v>
                      </c:pt>
                      <c:pt idx="922">
                        <c:v>470</c:v>
                      </c:pt>
                      <c:pt idx="923">
                        <c:v>469</c:v>
                      </c:pt>
                      <c:pt idx="924">
                        <c:v>469</c:v>
                      </c:pt>
                      <c:pt idx="925">
                        <c:v>469</c:v>
                      </c:pt>
                      <c:pt idx="926">
                        <c:v>468</c:v>
                      </c:pt>
                      <c:pt idx="927">
                        <c:v>469</c:v>
                      </c:pt>
                      <c:pt idx="928">
                        <c:v>466</c:v>
                      </c:pt>
                      <c:pt idx="929">
                        <c:v>467</c:v>
                      </c:pt>
                      <c:pt idx="930">
                        <c:v>466</c:v>
                      </c:pt>
                      <c:pt idx="931">
                        <c:v>466</c:v>
                      </c:pt>
                      <c:pt idx="932">
                        <c:v>469</c:v>
                      </c:pt>
                      <c:pt idx="933">
                        <c:v>462</c:v>
                      </c:pt>
                      <c:pt idx="934">
                        <c:v>465</c:v>
                      </c:pt>
                      <c:pt idx="935">
                        <c:v>467</c:v>
                      </c:pt>
                      <c:pt idx="936">
                        <c:v>468</c:v>
                      </c:pt>
                      <c:pt idx="937">
                        <c:v>467</c:v>
                      </c:pt>
                      <c:pt idx="938">
                        <c:v>468</c:v>
                      </c:pt>
                      <c:pt idx="939">
                        <c:v>468</c:v>
                      </c:pt>
                      <c:pt idx="940">
                        <c:v>469</c:v>
                      </c:pt>
                      <c:pt idx="941">
                        <c:v>469</c:v>
                      </c:pt>
                      <c:pt idx="942">
                        <c:v>468</c:v>
                      </c:pt>
                      <c:pt idx="943">
                        <c:v>468</c:v>
                      </c:pt>
                      <c:pt idx="944">
                        <c:v>470</c:v>
                      </c:pt>
                      <c:pt idx="945">
                        <c:v>471</c:v>
                      </c:pt>
                      <c:pt idx="946">
                        <c:v>473</c:v>
                      </c:pt>
                      <c:pt idx="947">
                        <c:v>473</c:v>
                      </c:pt>
                      <c:pt idx="948">
                        <c:v>469</c:v>
                      </c:pt>
                      <c:pt idx="949">
                        <c:v>473</c:v>
                      </c:pt>
                      <c:pt idx="950">
                        <c:v>472</c:v>
                      </c:pt>
                      <c:pt idx="951">
                        <c:v>471</c:v>
                      </c:pt>
                      <c:pt idx="952">
                        <c:v>474</c:v>
                      </c:pt>
                      <c:pt idx="953">
                        <c:v>471</c:v>
                      </c:pt>
                      <c:pt idx="954">
                        <c:v>473</c:v>
                      </c:pt>
                      <c:pt idx="955">
                        <c:v>475</c:v>
                      </c:pt>
                      <c:pt idx="956">
                        <c:v>473</c:v>
                      </c:pt>
                      <c:pt idx="957">
                        <c:v>468</c:v>
                      </c:pt>
                      <c:pt idx="958">
                        <c:v>474</c:v>
                      </c:pt>
                      <c:pt idx="959">
                        <c:v>475</c:v>
                      </c:pt>
                      <c:pt idx="960">
                        <c:v>477</c:v>
                      </c:pt>
                      <c:pt idx="961">
                        <c:v>475</c:v>
                      </c:pt>
                      <c:pt idx="962">
                        <c:v>475</c:v>
                      </c:pt>
                      <c:pt idx="963">
                        <c:v>474</c:v>
                      </c:pt>
                      <c:pt idx="964">
                        <c:v>476</c:v>
                      </c:pt>
                      <c:pt idx="965">
                        <c:v>476</c:v>
                      </c:pt>
                      <c:pt idx="966">
                        <c:v>476</c:v>
                      </c:pt>
                      <c:pt idx="967">
                        <c:v>476</c:v>
                      </c:pt>
                      <c:pt idx="968">
                        <c:v>475</c:v>
                      </c:pt>
                      <c:pt idx="969">
                        <c:v>476</c:v>
                      </c:pt>
                      <c:pt idx="970">
                        <c:v>474</c:v>
                      </c:pt>
                      <c:pt idx="971">
                        <c:v>479</c:v>
                      </c:pt>
                      <c:pt idx="972">
                        <c:v>480</c:v>
                      </c:pt>
                      <c:pt idx="973">
                        <c:v>479</c:v>
                      </c:pt>
                      <c:pt idx="974">
                        <c:v>478</c:v>
                      </c:pt>
                      <c:pt idx="975">
                        <c:v>476</c:v>
                      </c:pt>
                      <c:pt idx="976">
                        <c:v>478</c:v>
                      </c:pt>
                      <c:pt idx="977">
                        <c:v>475</c:v>
                      </c:pt>
                      <c:pt idx="978">
                        <c:v>480</c:v>
                      </c:pt>
                      <c:pt idx="979">
                        <c:v>481</c:v>
                      </c:pt>
                      <c:pt idx="980">
                        <c:v>474</c:v>
                      </c:pt>
                      <c:pt idx="981">
                        <c:v>484</c:v>
                      </c:pt>
                      <c:pt idx="982">
                        <c:v>481</c:v>
                      </c:pt>
                      <c:pt idx="983">
                        <c:v>480</c:v>
                      </c:pt>
                      <c:pt idx="984">
                        <c:v>482</c:v>
                      </c:pt>
                      <c:pt idx="985">
                        <c:v>483</c:v>
                      </c:pt>
                      <c:pt idx="986">
                        <c:v>480</c:v>
                      </c:pt>
                      <c:pt idx="987">
                        <c:v>480</c:v>
                      </c:pt>
                      <c:pt idx="988">
                        <c:v>482</c:v>
                      </c:pt>
                      <c:pt idx="989">
                        <c:v>483</c:v>
                      </c:pt>
                      <c:pt idx="990">
                        <c:v>481</c:v>
                      </c:pt>
                      <c:pt idx="991">
                        <c:v>481</c:v>
                      </c:pt>
                      <c:pt idx="992">
                        <c:v>482</c:v>
                      </c:pt>
                      <c:pt idx="993">
                        <c:v>478</c:v>
                      </c:pt>
                      <c:pt idx="994">
                        <c:v>479</c:v>
                      </c:pt>
                      <c:pt idx="995">
                        <c:v>479</c:v>
                      </c:pt>
                      <c:pt idx="996">
                        <c:v>482</c:v>
                      </c:pt>
                      <c:pt idx="997">
                        <c:v>477</c:v>
                      </c:pt>
                      <c:pt idx="998">
                        <c:v>480</c:v>
                      </c:pt>
                      <c:pt idx="999">
                        <c:v>480</c:v>
                      </c:pt>
                      <c:pt idx="1000">
                        <c:v>480</c:v>
                      </c:pt>
                      <c:pt idx="1001">
                        <c:v>481</c:v>
                      </c:pt>
                      <c:pt idx="1002">
                        <c:v>481</c:v>
                      </c:pt>
                      <c:pt idx="1003">
                        <c:v>481</c:v>
                      </c:pt>
                      <c:pt idx="1004">
                        <c:v>477</c:v>
                      </c:pt>
                      <c:pt idx="1005">
                        <c:v>482</c:v>
                      </c:pt>
                      <c:pt idx="1006">
                        <c:v>481</c:v>
                      </c:pt>
                      <c:pt idx="1007">
                        <c:v>481</c:v>
                      </c:pt>
                      <c:pt idx="1008">
                        <c:v>484</c:v>
                      </c:pt>
                      <c:pt idx="1009">
                        <c:v>484</c:v>
                      </c:pt>
                      <c:pt idx="1010">
                        <c:v>485</c:v>
                      </c:pt>
                      <c:pt idx="1011">
                        <c:v>483</c:v>
                      </c:pt>
                      <c:pt idx="1012">
                        <c:v>482</c:v>
                      </c:pt>
                      <c:pt idx="1013">
                        <c:v>486</c:v>
                      </c:pt>
                      <c:pt idx="1014">
                        <c:v>487</c:v>
                      </c:pt>
                      <c:pt idx="1015">
                        <c:v>485</c:v>
                      </c:pt>
                      <c:pt idx="1016">
                        <c:v>488</c:v>
                      </c:pt>
                      <c:pt idx="1017">
                        <c:v>488</c:v>
                      </c:pt>
                      <c:pt idx="1018">
                        <c:v>490</c:v>
                      </c:pt>
                      <c:pt idx="1019">
                        <c:v>491</c:v>
                      </c:pt>
                      <c:pt idx="1020">
                        <c:v>490</c:v>
                      </c:pt>
                      <c:pt idx="1021">
                        <c:v>489</c:v>
                      </c:pt>
                      <c:pt idx="1022">
                        <c:v>493</c:v>
                      </c:pt>
                      <c:pt idx="1023">
                        <c:v>494</c:v>
                      </c:pt>
                      <c:pt idx="1024">
                        <c:v>494</c:v>
                      </c:pt>
                      <c:pt idx="1025">
                        <c:v>497</c:v>
                      </c:pt>
                      <c:pt idx="1026">
                        <c:v>503</c:v>
                      </c:pt>
                      <c:pt idx="1027">
                        <c:v>504</c:v>
                      </c:pt>
                      <c:pt idx="1028">
                        <c:v>511</c:v>
                      </c:pt>
                      <c:pt idx="1029">
                        <c:v>519</c:v>
                      </c:pt>
                      <c:pt idx="1030">
                        <c:v>526</c:v>
                      </c:pt>
                      <c:pt idx="1031">
                        <c:v>530</c:v>
                      </c:pt>
                      <c:pt idx="1032">
                        <c:v>534</c:v>
                      </c:pt>
                      <c:pt idx="1033">
                        <c:v>538</c:v>
                      </c:pt>
                      <c:pt idx="1034">
                        <c:v>542</c:v>
                      </c:pt>
                      <c:pt idx="1035">
                        <c:v>547</c:v>
                      </c:pt>
                      <c:pt idx="1036">
                        <c:v>551</c:v>
                      </c:pt>
                      <c:pt idx="1037">
                        <c:v>556</c:v>
                      </c:pt>
                      <c:pt idx="1038">
                        <c:v>554</c:v>
                      </c:pt>
                      <c:pt idx="1039">
                        <c:v>556</c:v>
                      </c:pt>
                      <c:pt idx="1040">
                        <c:v>557</c:v>
                      </c:pt>
                      <c:pt idx="1041">
                        <c:v>558</c:v>
                      </c:pt>
                      <c:pt idx="1042">
                        <c:v>559</c:v>
                      </c:pt>
                      <c:pt idx="1043">
                        <c:v>561</c:v>
                      </c:pt>
                      <c:pt idx="1044">
                        <c:v>560</c:v>
                      </c:pt>
                      <c:pt idx="1045">
                        <c:v>563</c:v>
                      </c:pt>
                      <c:pt idx="1046">
                        <c:v>562</c:v>
                      </c:pt>
                      <c:pt idx="1047">
                        <c:v>563</c:v>
                      </c:pt>
                      <c:pt idx="1048">
                        <c:v>562</c:v>
                      </c:pt>
                      <c:pt idx="1049">
                        <c:v>562</c:v>
                      </c:pt>
                      <c:pt idx="1050">
                        <c:v>563</c:v>
                      </c:pt>
                      <c:pt idx="1051">
                        <c:v>564</c:v>
                      </c:pt>
                      <c:pt idx="1052">
                        <c:v>563</c:v>
                      </c:pt>
                      <c:pt idx="1053">
                        <c:v>564</c:v>
                      </c:pt>
                      <c:pt idx="1054">
                        <c:v>565</c:v>
                      </c:pt>
                      <c:pt idx="1055">
                        <c:v>566</c:v>
                      </c:pt>
                      <c:pt idx="1056">
                        <c:v>564</c:v>
                      </c:pt>
                      <c:pt idx="1057">
                        <c:v>565</c:v>
                      </c:pt>
                      <c:pt idx="1058">
                        <c:v>564</c:v>
                      </c:pt>
                      <c:pt idx="1059">
                        <c:v>565</c:v>
                      </c:pt>
                      <c:pt idx="1060">
                        <c:v>568</c:v>
                      </c:pt>
                      <c:pt idx="1061">
                        <c:v>566</c:v>
                      </c:pt>
                      <c:pt idx="1062">
                        <c:v>567</c:v>
                      </c:pt>
                      <c:pt idx="1063">
                        <c:v>567</c:v>
                      </c:pt>
                      <c:pt idx="1064">
                        <c:v>566</c:v>
                      </c:pt>
                      <c:pt idx="1065">
                        <c:v>566</c:v>
                      </c:pt>
                      <c:pt idx="1066">
                        <c:v>566</c:v>
                      </c:pt>
                      <c:pt idx="1067">
                        <c:v>567</c:v>
                      </c:pt>
                      <c:pt idx="1068">
                        <c:v>566</c:v>
                      </c:pt>
                      <c:pt idx="1069">
                        <c:v>567</c:v>
                      </c:pt>
                      <c:pt idx="1070">
                        <c:v>567</c:v>
                      </c:pt>
                      <c:pt idx="1071">
                        <c:v>570</c:v>
                      </c:pt>
                      <c:pt idx="1072">
                        <c:v>567</c:v>
                      </c:pt>
                      <c:pt idx="1073">
                        <c:v>568</c:v>
                      </c:pt>
                      <c:pt idx="1074">
                        <c:v>568</c:v>
                      </c:pt>
                      <c:pt idx="1075">
                        <c:v>568</c:v>
                      </c:pt>
                      <c:pt idx="1076">
                        <c:v>566</c:v>
                      </c:pt>
                      <c:pt idx="1077">
                        <c:v>567</c:v>
                      </c:pt>
                      <c:pt idx="1078">
                        <c:v>568</c:v>
                      </c:pt>
                      <c:pt idx="1079">
                        <c:v>569</c:v>
                      </c:pt>
                      <c:pt idx="1080">
                        <c:v>567</c:v>
                      </c:pt>
                      <c:pt idx="1081">
                        <c:v>568</c:v>
                      </c:pt>
                      <c:pt idx="1082">
                        <c:v>567</c:v>
                      </c:pt>
                      <c:pt idx="1083">
                        <c:v>563</c:v>
                      </c:pt>
                      <c:pt idx="1084">
                        <c:v>565</c:v>
                      </c:pt>
                      <c:pt idx="1085">
                        <c:v>568</c:v>
                      </c:pt>
                      <c:pt idx="1086">
                        <c:v>569</c:v>
                      </c:pt>
                      <c:pt idx="1087">
                        <c:v>568</c:v>
                      </c:pt>
                      <c:pt idx="1088">
                        <c:v>564</c:v>
                      </c:pt>
                      <c:pt idx="1089">
                        <c:v>567</c:v>
                      </c:pt>
                      <c:pt idx="1090">
                        <c:v>568</c:v>
                      </c:pt>
                      <c:pt idx="1091">
                        <c:v>567</c:v>
                      </c:pt>
                      <c:pt idx="1092">
                        <c:v>568</c:v>
                      </c:pt>
                      <c:pt idx="1093">
                        <c:v>568</c:v>
                      </c:pt>
                      <c:pt idx="1094">
                        <c:v>566</c:v>
                      </c:pt>
                      <c:pt idx="1095">
                        <c:v>566</c:v>
                      </c:pt>
                      <c:pt idx="1096">
                        <c:v>568</c:v>
                      </c:pt>
                      <c:pt idx="1097">
                        <c:v>569</c:v>
                      </c:pt>
                      <c:pt idx="1098">
                        <c:v>567</c:v>
                      </c:pt>
                      <c:pt idx="1099">
                        <c:v>568</c:v>
                      </c:pt>
                      <c:pt idx="1100">
                        <c:v>568</c:v>
                      </c:pt>
                      <c:pt idx="1101">
                        <c:v>567</c:v>
                      </c:pt>
                      <c:pt idx="1102">
                        <c:v>568</c:v>
                      </c:pt>
                      <c:pt idx="1103">
                        <c:v>568</c:v>
                      </c:pt>
                      <c:pt idx="1104">
                        <c:v>567</c:v>
                      </c:pt>
                      <c:pt idx="1105">
                        <c:v>568</c:v>
                      </c:pt>
                      <c:pt idx="1106">
                        <c:v>567</c:v>
                      </c:pt>
                      <c:pt idx="1107">
                        <c:v>568</c:v>
                      </c:pt>
                      <c:pt idx="1108">
                        <c:v>567</c:v>
                      </c:pt>
                      <c:pt idx="1109">
                        <c:v>568</c:v>
                      </c:pt>
                      <c:pt idx="1110">
                        <c:v>567</c:v>
                      </c:pt>
                      <c:pt idx="1111">
                        <c:v>568</c:v>
                      </c:pt>
                      <c:pt idx="1112">
                        <c:v>568</c:v>
                      </c:pt>
                      <c:pt idx="1113">
                        <c:v>567</c:v>
                      </c:pt>
                      <c:pt idx="1114">
                        <c:v>563</c:v>
                      </c:pt>
                      <c:pt idx="1115">
                        <c:v>568</c:v>
                      </c:pt>
                      <c:pt idx="1116">
                        <c:v>567</c:v>
                      </c:pt>
                      <c:pt idx="1117">
                        <c:v>566</c:v>
                      </c:pt>
                      <c:pt idx="1118">
                        <c:v>565</c:v>
                      </c:pt>
                      <c:pt idx="1119">
                        <c:v>567</c:v>
                      </c:pt>
                      <c:pt idx="1120">
                        <c:v>567</c:v>
                      </c:pt>
                      <c:pt idx="1121">
                        <c:v>567</c:v>
                      </c:pt>
                      <c:pt idx="1122">
                        <c:v>568</c:v>
                      </c:pt>
                      <c:pt idx="1123">
                        <c:v>566</c:v>
                      </c:pt>
                      <c:pt idx="1124">
                        <c:v>566</c:v>
                      </c:pt>
                      <c:pt idx="1125">
                        <c:v>567</c:v>
                      </c:pt>
                      <c:pt idx="1126">
                        <c:v>562</c:v>
                      </c:pt>
                      <c:pt idx="1127">
                        <c:v>565</c:v>
                      </c:pt>
                      <c:pt idx="1128">
                        <c:v>569</c:v>
                      </c:pt>
                      <c:pt idx="1129">
                        <c:v>566</c:v>
                      </c:pt>
                      <c:pt idx="1130">
                        <c:v>566</c:v>
                      </c:pt>
                      <c:pt idx="1131">
                        <c:v>565</c:v>
                      </c:pt>
                      <c:pt idx="1132">
                        <c:v>563</c:v>
                      </c:pt>
                      <c:pt idx="1133">
                        <c:v>565</c:v>
                      </c:pt>
                      <c:pt idx="1134">
                        <c:v>564</c:v>
                      </c:pt>
                      <c:pt idx="1135">
                        <c:v>561</c:v>
                      </c:pt>
                      <c:pt idx="1136">
                        <c:v>561</c:v>
                      </c:pt>
                      <c:pt idx="1137">
                        <c:v>560</c:v>
                      </c:pt>
                      <c:pt idx="1138">
                        <c:v>557</c:v>
                      </c:pt>
                      <c:pt idx="1139">
                        <c:v>556</c:v>
                      </c:pt>
                      <c:pt idx="1140">
                        <c:v>552</c:v>
                      </c:pt>
                      <c:pt idx="1141">
                        <c:v>552</c:v>
                      </c:pt>
                      <c:pt idx="1142">
                        <c:v>547</c:v>
                      </c:pt>
                      <c:pt idx="1143">
                        <c:v>547</c:v>
                      </c:pt>
                      <c:pt idx="1144">
                        <c:v>547</c:v>
                      </c:pt>
                      <c:pt idx="1145">
                        <c:v>545</c:v>
                      </c:pt>
                      <c:pt idx="1146">
                        <c:v>544</c:v>
                      </c:pt>
                      <c:pt idx="1147">
                        <c:v>542</c:v>
                      </c:pt>
                      <c:pt idx="1148">
                        <c:v>541</c:v>
                      </c:pt>
                      <c:pt idx="1149">
                        <c:v>541</c:v>
                      </c:pt>
                      <c:pt idx="1150">
                        <c:v>537</c:v>
                      </c:pt>
                      <c:pt idx="1151">
                        <c:v>532</c:v>
                      </c:pt>
                      <c:pt idx="1152">
                        <c:v>525</c:v>
                      </c:pt>
                      <c:pt idx="1153">
                        <c:v>518</c:v>
                      </c:pt>
                      <c:pt idx="1154">
                        <c:v>514</c:v>
                      </c:pt>
                      <c:pt idx="1155">
                        <c:v>519</c:v>
                      </c:pt>
                      <c:pt idx="1156">
                        <c:v>516</c:v>
                      </c:pt>
                      <c:pt idx="1157">
                        <c:v>517</c:v>
                      </c:pt>
                      <c:pt idx="1158">
                        <c:v>509</c:v>
                      </c:pt>
                      <c:pt idx="1159">
                        <c:v>509</c:v>
                      </c:pt>
                      <c:pt idx="1160">
                        <c:v>512</c:v>
                      </c:pt>
                      <c:pt idx="1161">
                        <c:v>510</c:v>
                      </c:pt>
                      <c:pt idx="1162">
                        <c:v>509</c:v>
                      </c:pt>
                      <c:pt idx="1163">
                        <c:v>509</c:v>
                      </c:pt>
                      <c:pt idx="1164">
                        <c:v>510</c:v>
                      </c:pt>
                      <c:pt idx="1165">
                        <c:v>510</c:v>
                      </c:pt>
                      <c:pt idx="1166">
                        <c:v>511</c:v>
                      </c:pt>
                      <c:pt idx="1167">
                        <c:v>508</c:v>
                      </c:pt>
                      <c:pt idx="1168">
                        <c:v>509</c:v>
                      </c:pt>
                      <c:pt idx="1169">
                        <c:v>510</c:v>
                      </c:pt>
                      <c:pt idx="1170">
                        <c:v>507</c:v>
                      </c:pt>
                      <c:pt idx="1171">
                        <c:v>504</c:v>
                      </c:pt>
                      <c:pt idx="1172">
                        <c:v>508</c:v>
                      </c:pt>
                      <c:pt idx="1173">
                        <c:v>508</c:v>
                      </c:pt>
                      <c:pt idx="1174">
                        <c:v>510</c:v>
                      </c:pt>
                      <c:pt idx="1175">
                        <c:v>506</c:v>
                      </c:pt>
                      <c:pt idx="1176">
                        <c:v>510</c:v>
                      </c:pt>
                      <c:pt idx="1177">
                        <c:v>511</c:v>
                      </c:pt>
                      <c:pt idx="1178">
                        <c:v>507</c:v>
                      </c:pt>
                      <c:pt idx="1179">
                        <c:v>508</c:v>
                      </c:pt>
                      <c:pt idx="1180">
                        <c:v>513</c:v>
                      </c:pt>
                      <c:pt idx="1181">
                        <c:v>512</c:v>
                      </c:pt>
                      <c:pt idx="1182">
                        <c:v>513</c:v>
                      </c:pt>
                      <c:pt idx="1183">
                        <c:v>512</c:v>
                      </c:pt>
                      <c:pt idx="1184">
                        <c:v>510</c:v>
                      </c:pt>
                      <c:pt idx="1185">
                        <c:v>511</c:v>
                      </c:pt>
                      <c:pt idx="1186">
                        <c:v>514</c:v>
                      </c:pt>
                      <c:pt idx="1187">
                        <c:v>510</c:v>
                      </c:pt>
                      <c:pt idx="1188">
                        <c:v>513</c:v>
                      </c:pt>
                      <c:pt idx="1189">
                        <c:v>514</c:v>
                      </c:pt>
                      <c:pt idx="1190">
                        <c:v>515</c:v>
                      </c:pt>
                      <c:pt idx="1191">
                        <c:v>514</c:v>
                      </c:pt>
                      <c:pt idx="1192">
                        <c:v>516</c:v>
                      </c:pt>
                      <c:pt idx="1193">
                        <c:v>515</c:v>
                      </c:pt>
                      <c:pt idx="1194">
                        <c:v>516</c:v>
                      </c:pt>
                      <c:pt idx="1195">
                        <c:v>515</c:v>
                      </c:pt>
                      <c:pt idx="1196">
                        <c:v>516</c:v>
                      </c:pt>
                      <c:pt idx="1197">
                        <c:v>518</c:v>
                      </c:pt>
                      <c:pt idx="1198">
                        <c:v>511</c:v>
                      </c:pt>
                      <c:pt idx="1199">
                        <c:v>517</c:v>
                      </c:pt>
                      <c:pt idx="1200">
                        <c:v>518</c:v>
                      </c:pt>
                      <c:pt idx="1201">
                        <c:v>518</c:v>
                      </c:pt>
                      <c:pt idx="1202">
                        <c:v>517</c:v>
                      </c:pt>
                      <c:pt idx="1203">
                        <c:v>518</c:v>
                      </c:pt>
                      <c:pt idx="1204">
                        <c:v>518</c:v>
                      </c:pt>
                      <c:pt idx="1205">
                        <c:v>518</c:v>
                      </c:pt>
                      <c:pt idx="1206">
                        <c:v>518</c:v>
                      </c:pt>
                      <c:pt idx="1207">
                        <c:v>517</c:v>
                      </c:pt>
                      <c:pt idx="1208">
                        <c:v>520</c:v>
                      </c:pt>
                      <c:pt idx="1209">
                        <c:v>516</c:v>
                      </c:pt>
                      <c:pt idx="1210">
                        <c:v>520</c:v>
                      </c:pt>
                      <c:pt idx="1211">
                        <c:v>521</c:v>
                      </c:pt>
                      <c:pt idx="1212">
                        <c:v>521</c:v>
                      </c:pt>
                      <c:pt idx="1213">
                        <c:v>520</c:v>
                      </c:pt>
                      <c:pt idx="1214">
                        <c:v>517</c:v>
                      </c:pt>
                      <c:pt idx="1215">
                        <c:v>521</c:v>
                      </c:pt>
                      <c:pt idx="1216">
                        <c:v>521</c:v>
                      </c:pt>
                      <c:pt idx="1217">
                        <c:v>522</c:v>
                      </c:pt>
                      <c:pt idx="1218">
                        <c:v>519</c:v>
                      </c:pt>
                      <c:pt idx="1219">
                        <c:v>520</c:v>
                      </c:pt>
                      <c:pt idx="1220">
                        <c:v>520</c:v>
                      </c:pt>
                      <c:pt idx="1221">
                        <c:v>518</c:v>
                      </c:pt>
                      <c:pt idx="1222">
                        <c:v>515</c:v>
                      </c:pt>
                      <c:pt idx="1223">
                        <c:v>518</c:v>
                      </c:pt>
                      <c:pt idx="1224">
                        <c:v>519</c:v>
                      </c:pt>
                      <c:pt idx="1225">
                        <c:v>521</c:v>
                      </c:pt>
                      <c:pt idx="1226">
                        <c:v>518</c:v>
                      </c:pt>
                      <c:pt idx="1227">
                        <c:v>520</c:v>
                      </c:pt>
                      <c:pt idx="1228">
                        <c:v>521</c:v>
                      </c:pt>
                      <c:pt idx="1229">
                        <c:v>517</c:v>
                      </c:pt>
                      <c:pt idx="1230">
                        <c:v>521</c:v>
                      </c:pt>
                      <c:pt idx="1231">
                        <c:v>521</c:v>
                      </c:pt>
                      <c:pt idx="1232">
                        <c:v>523</c:v>
                      </c:pt>
                      <c:pt idx="1233">
                        <c:v>522</c:v>
                      </c:pt>
                      <c:pt idx="1234">
                        <c:v>520</c:v>
                      </c:pt>
                      <c:pt idx="1235">
                        <c:v>522</c:v>
                      </c:pt>
                      <c:pt idx="1236">
                        <c:v>521</c:v>
                      </c:pt>
                      <c:pt idx="1237">
                        <c:v>521</c:v>
                      </c:pt>
                      <c:pt idx="1238">
                        <c:v>518</c:v>
                      </c:pt>
                      <c:pt idx="1239">
                        <c:v>521</c:v>
                      </c:pt>
                      <c:pt idx="1240">
                        <c:v>521</c:v>
                      </c:pt>
                      <c:pt idx="1241">
                        <c:v>517</c:v>
                      </c:pt>
                      <c:pt idx="1242">
                        <c:v>520</c:v>
                      </c:pt>
                      <c:pt idx="1243">
                        <c:v>520</c:v>
                      </c:pt>
                      <c:pt idx="1244">
                        <c:v>522</c:v>
                      </c:pt>
                      <c:pt idx="1245">
                        <c:v>523</c:v>
                      </c:pt>
                      <c:pt idx="1246">
                        <c:v>520</c:v>
                      </c:pt>
                      <c:pt idx="1247">
                        <c:v>517</c:v>
                      </c:pt>
                      <c:pt idx="1248">
                        <c:v>519</c:v>
                      </c:pt>
                      <c:pt idx="1249">
                        <c:v>513</c:v>
                      </c:pt>
                      <c:pt idx="1250">
                        <c:v>517</c:v>
                      </c:pt>
                      <c:pt idx="1251">
                        <c:v>515</c:v>
                      </c:pt>
                      <c:pt idx="1252">
                        <c:v>516</c:v>
                      </c:pt>
                      <c:pt idx="1253">
                        <c:v>518</c:v>
                      </c:pt>
                      <c:pt idx="1254">
                        <c:v>515</c:v>
                      </c:pt>
                      <c:pt idx="1255">
                        <c:v>518</c:v>
                      </c:pt>
                      <c:pt idx="1256">
                        <c:v>519</c:v>
                      </c:pt>
                      <c:pt idx="1257">
                        <c:v>516</c:v>
                      </c:pt>
                      <c:pt idx="1258">
                        <c:v>519</c:v>
                      </c:pt>
                      <c:pt idx="1259">
                        <c:v>519</c:v>
                      </c:pt>
                      <c:pt idx="1260">
                        <c:v>520</c:v>
                      </c:pt>
                      <c:pt idx="1261">
                        <c:v>520</c:v>
                      </c:pt>
                      <c:pt idx="1262">
                        <c:v>524</c:v>
                      </c:pt>
                      <c:pt idx="1263">
                        <c:v>522</c:v>
                      </c:pt>
                      <c:pt idx="1264">
                        <c:v>522</c:v>
                      </c:pt>
                      <c:pt idx="1265">
                        <c:v>522</c:v>
                      </c:pt>
                      <c:pt idx="1266">
                        <c:v>520</c:v>
                      </c:pt>
                      <c:pt idx="1267">
                        <c:v>523</c:v>
                      </c:pt>
                      <c:pt idx="1268">
                        <c:v>522</c:v>
                      </c:pt>
                      <c:pt idx="1269">
                        <c:v>522</c:v>
                      </c:pt>
                      <c:pt idx="1270">
                        <c:v>523</c:v>
                      </c:pt>
                      <c:pt idx="1271">
                        <c:v>522</c:v>
                      </c:pt>
                      <c:pt idx="1272">
                        <c:v>523</c:v>
                      </c:pt>
                      <c:pt idx="1273">
                        <c:v>521</c:v>
                      </c:pt>
                      <c:pt idx="1274">
                        <c:v>522</c:v>
                      </c:pt>
                      <c:pt idx="1275">
                        <c:v>524</c:v>
                      </c:pt>
                      <c:pt idx="1276">
                        <c:v>523</c:v>
                      </c:pt>
                      <c:pt idx="1277">
                        <c:v>524</c:v>
                      </c:pt>
                      <c:pt idx="1278">
                        <c:v>524</c:v>
                      </c:pt>
                      <c:pt idx="1279">
                        <c:v>524</c:v>
                      </c:pt>
                      <c:pt idx="1280">
                        <c:v>524</c:v>
                      </c:pt>
                      <c:pt idx="1281">
                        <c:v>527</c:v>
                      </c:pt>
                      <c:pt idx="1282">
                        <c:v>524</c:v>
                      </c:pt>
                      <c:pt idx="1283">
                        <c:v>527</c:v>
                      </c:pt>
                      <c:pt idx="1284">
                        <c:v>526</c:v>
                      </c:pt>
                      <c:pt idx="1285">
                        <c:v>528</c:v>
                      </c:pt>
                      <c:pt idx="1286">
                        <c:v>530</c:v>
                      </c:pt>
                      <c:pt idx="1287">
                        <c:v>527</c:v>
                      </c:pt>
                      <c:pt idx="1288">
                        <c:v>528</c:v>
                      </c:pt>
                      <c:pt idx="1289">
                        <c:v>523</c:v>
                      </c:pt>
                      <c:pt idx="1290">
                        <c:v>524</c:v>
                      </c:pt>
                      <c:pt idx="1291">
                        <c:v>527</c:v>
                      </c:pt>
                      <c:pt idx="1292">
                        <c:v>529</c:v>
                      </c:pt>
                      <c:pt idx="1293">
                        <c:v>527</c:v>
                      </c:pt>
                      <c:pt idx="1294">
                        <c:v>528</c:v>
                      </c:pt>
                      <c:pt idx="1295">
                        <c:v>527</c:v>
                      </c:pt>
                      <c:pt idx="1296">
                        <c:v>530</c:v>
                      </c:pt>
                      <c:pt idx="1297">
                        <c:v>528</c:v>
                      </c:pt>
                      <c:pt idx="1298">
                        <c:v>524</c:v>
                      </c:pt>
                      <c:pt idx="1299">
                        <c:v>528</c:v>
                      </c:pt>
                      <c:pt idx="1300">
                        <c:v>527</c:v>
                      </c:pt>
                      <c:pt idx="1301">
                        <c:v>525</c:v>
                      </c:pt>
                      <c:pt idx="1302">
                        <c:v>525</c:v>
                      </c:pt>
                      <c:pt idx="1303">
                        <c:v>527</c:v>
                      </c:pt>
                      <c:pt idx="1304">
                        <c:v>522</c:v>
                      </c:pt>
                      <c:pt idx="1305">
                        <c:v>526</c:v>
                      </c:pt>
                      <c:pt idx="1306">
                        <c:v>527</c:v>
                      </c:pt>
                      <c:pt idx="1307">
                        <c:v>528</c:v>
                      </c:pt>
                      <c:pt idx="1308">
                        <c:v>526</c:v>
                      </c:pt>
                      <c:pt idx="1309">
                        <c:v>528</c:v>
                      </c:pt>
                      <c:pt idx="1310">
                        <c:v>526</c:v>
                      </c:pt>
                      <c:pt idx="1311">
                        <c:v>526</c:v>
                      </c:pt>
                      <c:pt idx="1312">
                        <c:v>528</c:v>
                      </c:pt>
                      <c:pt idx="1313">
                        <c:v>526</c:v>
                      </c:pt>
                      <c:pt idx="1314">
                        <c:v>526</c:v>
                      </c:pt>
                      <c:pt idx="1315">
                        <c:v>527</c:v>
                      </c:pt>
                      <c:pt idx="1316">
                        <c:v>528</c:v>
                      </c:pt>
                      <c:pt idx="1317">
                        <c:v>529</c:v>
                      </c:pt>
                      <c:pt idx="1318">
                        <c:v>530</c:v>
                      </c:pt>
                      <c:pt idx="1319">
                        <c:v>529</c:v>
                      </c:pt>
                      <c:pt idx="1320">
                        <c:v>525</c:v>
                      </c:pt>
                      <c:pt idx="1321">
                        <c:v>531</c:v>
                      </c:pt>
                      <c:pt idx="1322">
                        <c:v>529</c:v>
                      </c:pt>
                      <c:pt idx="1323">
                        <c:v>531</c:v>
                      </c:pt>
                      <c:pt idx="1324">
                        <c:v>533</c:v>
                      </c:pt>
                      <c:pt idx="1325">
                        <c:v>533</c:v>
                      </c:pt>
                      <c:pt idx="1326">
                        <c:v>532</c:v>
                      </c:pt>
                      <c:pt idx="1327">
                        <c:v>532</c:v>
                      </c:pt>
                      <c:pt idx="1328">
                        <c:v>533</c:v>
                      </c:pt>
                      <c:pt idx="1329">
                        <c:v>530</c:v>
                      </c:pt>
                      <c:pt idx="1330">
                        <c:v>532</c:v>
                      </c:pt>
                      <c:pt idx="1331">
                        <c:v>532</c:v>
                      </c:pt>
                      <c:pt idx="1332">
                        <c:v>531</c:v>
                      </c:pt>
                      <c:pt idx="1333">
                        <c:v>528</c:v>
                      </c:pt>
                      <c:pt idx="1334">
                        <c:v>531</c:v>
                      </c:pt>
                      <c:pt idx="1335">
                        <c:v>531</c:v>
                      </c:pt>
                      <c:pt idx="1336">
                        <c:v>531</c:v>
                      </c:pt>
                      <c:pt idx="1337">
                        <c:v>531</c:v>
                      </c:pt>
                      <c:pt idx="1338">
                        <c:v>531</c:v>
                      </c:pt>
                      <c:pt idx="1339">
                        <c:v>528</c:v>
                      </c:pt>
                      <c:pt idx="1340">
                        <c:v>531</c:v>
                      </c:pt>
                      <c:pt idx="1341">
                        <c:v>531</c:v>
                      </c:pt>
                      <c:pt idx="1342">
                        <c:v>530</c:v>
                      </c:pt>
                      <c:pt idx="1343">
                        <c:v>529</c:v>
                      </c:pt>
                      <c:pt idx="1344">
                        <c:v>527</c:v>
                      </c:pt>
                      <c:pt idx="1345">
                        <c:v>530</c:v>
                      </c:pt>
                      <c:pt idx="1346">
                        <c:v>530</c:v>
                      </c:pt>
                      <c:pt idx="1347">
                        <c:v>529</c:v>
                      </c:pt>
                      <c:pt idx="1348">
                        <c:v>528</c:v>
                      </c:pt>
                      <c:pt idx="1349">
                        <c:v>531</c:v>
                      </c:pt>
                      <c:pt idx="1350">
                        <c:v>531</c:v>
                      </c:pt>
                      <c:pt idx="1351">
                        <c:v>534</c:v>
                      </c:pt>
                      <c:pt idx="1352">
                        <c:v>535</c:v>
                      </c:pt>
                      <c:pt idx="1353">
                        <c:v>530</c:v>
                      </c:pt>
                      <c:pt idx="1354">
                        <c:v>534</c:v>
                      </c:pt>
                      <c:pt idx="1355">
                        <c:v>535</c:v>
                      </c:pt>
                      <c:pt idx="1356">
                        <c:v>538</c:v>
                      </c:pt>
                      <c:pt idx="1357">
                        <c:v>536</c:v>
                      </c:pt>
                      <c:pt idx="1358">
                        <c:v>537</c:v>
                      </c:pt>
                      <c:pt idx="1359">
                        <c:v>538</c:v>
                      </c:pt>
                      <c:pt idx="1360">
                        <c:v>534</c:v>
                      </c:pt>
                      <c:pt idx="1361">
                        <c:v>537</c:v>
                      </c:pt>
                      <c:pt idx="1362">
                        <c:v>542</c:v>
                      </c:pt>
                      <c:pt idx="1363">
                        <c:v>544</c:v>
                      </c:pt>
                      <c:pt idx="1364">
                        <c:v>546</c:v>
                      </c:pt>
                      <c:pt idx="1365">
                        <c:v>546</c:v>
                      </c:pt>
                      <c:pt idx="1366">
                        <c:v>548</c:v>
                      </c:pt>
                      <c:pt idx="1367">
                        <c:v>547</c:v>
                      </c:pt>
                      <c:pt idx="1368">
                        <c:v>550</c:v>
                      </c:pt>
                      <c:pt idx="1369">
                        <c:v>550</c:v>
                      </c:pt>
                      <c:pt idx="1370">
                        <c:v>552</c:v>
                      </c:pt>
                      <c:pt idx="1371">
                        <c:v>552</c:v>
                      </c:pt>
                      <c:pt idx="1372">
                        <c:v>553</c:v>
                      </c:pt>
                      <c:pt idx="1373">
                        <c:v>551</c:v>
                      </c:pt>
                      <c:pt idx="1374">
                        <c:v>554</c:v>
                      </c:pt>
                      <c:pt idx="1375">
                        <c:v>554</c:v>
                      </c:pt>
                      <c:pt idx="1376">
                        <c:v>553</c:v>
                      </c:pt>
                      <c:pt idx="1377">
                        <c:v>556</c:v>
                      </c:pt>
                      <c:pt idx="1378">
                        <c:v>553</c:v>
                      </c:pt>
                      <c:pt idx="1379">
                        <c:v>555</c:v>
                      </c:pt>
                      <c:pt idx="1380">
                        <c:v>552</c:v>
                      </c:pt>
                      <c:pt idx="1381">
                        <c:v>552</c:v>
                      </c:pt>
                      <c:pt idx="1382">
                        <c:v>554</c:v>
                      </c:pt>
                      <c:pt idx="1383">
                        <c:v>555</c:v>
                      </c:pt>
                      <c:pt idx="1384">
                        <c:v>550</c:v>
                      </c:pt>
                      <c:pt idx="1385">
                        <c:v>555</c:v>
                      </c:pt>
                      <c:pt idx="1386">
                        <c:v>554</c:v>
                      </c:pt>
                      <c:pt idx="1387">
                        <c:v>554</c:v>
                      </c:pt>
                      <c:pt idx="1388">
                        <c:v>558</c:v>
                      </c:pt>
                      <c:pt idx="1389">
                        <c:v>555</c:v>
                      </c:pt>
                      <c:pt idx="1390">
                        <c:v>556</c:v>
                      </c:pt>
                      <c:pt idx="1391">
                        <c:v>556</c:v>
                      </c:pt>
                      <c:pt idx="1392">
                        <c:v>554</c:v>
                      </c:pt>
                      <c:pt idx="1393">
                        <c:v>558</c:v>
                      </c:pt>
                      <c:pt idx="1394">
                        <c:v>555</c:v>
                      </c:pt>
                      <c:pt idx="1395">
                        <c:v>556</c:v>
                      </c:pt>
                      <c:pt idx="1396">
                        <c:v>555</c:v>
                      </c:pt>
                      <c:pt idx="1397">
                        <c:v>555</c:v>
                      </c:pt>
                      <c:pt idx="1398">
                        <c:v>555</c:v>
                      </c:pt>
                      <c:pt idx="1399">
                        <c:v>556</c:v>
                      </c:pt>
                      <c:pt idx="1400">
                        <c:v>554</c:v>
                      </c:pt>
                      <c:pt idx="1401">
                        <c:v>558</c:v>
                      </c:pt>
                      <c:pt idx="1402">
                        <c:v>555</c:v>
                      </c:pt>
                      <c:pt idx="1403">
                        <c:v>555</c:v>
                      </c:pt>
                      <c:pt idx="1404">
                        <c:v>552</c:v>
                      </c:pt>
                      <c:pt idx="1405">
                        <c:v>554</c:v>
                      </c:pt>
                      <c:pt idx="1406">
                        <c:v>556</c:v>
                      </c:pt>
                      <c:pt idx="1407">
                        <c:v>550</c:v>
                      </c:pt>
                      <c:pt idx="1408">
                        <c:v>555</c:v>
                      </c:pt>
                      <c:pt idx="1409">
                        <c:v>556</c:v>
                      </c:pt>
                      <c:pt idx="1410">
                        <c:v>555</c:v>
                      </c:pt>
                      <c:pt idx="1411">
                        <c:v>555</c:v>
                      </c:pt>
                      <c:pt idx="1412">
                        <c:v>551</c:v>
                      </c:pt>
                      <c:pt idx="1413">
                        <c:v>554</c:v>
                      </c:pt>
                      <c:pt idx="1414">
                        <c:v>555</c:v>
                      </c:pt>
                      <c:pt idx="1415">
                        <c:v>554</c:v>
                      </c:pt>
                      <c:pt idx="1416">
                        <c:v>554</c:v>
                      </c:pt>
                      <c:pt idx="1417">
                        <c:v>554</c:v>
                      </c:pt>
                      <c:pt idx="1418">
                        <c:v>554</c:v>
                      </c:pt>
                      <c:pt idx="1419">
                        <c:v>555</c:v>
                      </c:pt>
                      <c:pt idx="1420">
                        <c:v>550</c:v>
                      </c:pt>
                      <c:pt idx="1421">
                        <c:v>553</c:v>
                      </c:pt>
                      <c:pt idx="1422">
                        <c:v>553</c:v>
                      </c:pt>
                      <c:pt idx="1423">
                        <c:v>550</c:v>
                      </c:pt>
                      <c:pt idx="1424">
                        <c:v>550</c:v>
                      </c:pt>
                      <c:pt idx="1425">
                        <c:v>554</c:v>
                      </c:pt>
                      <c:pt idx="1426">
                        <c:v>554</c:v>
                      </c:pt>
                      <c:pt idx="1427">
                        <c:v>554</c:v>
                      </c:pt>
                      <c:pt idx="1428">
                        <c:v>550</c:v>
                      </c:pt>
                      <c:pt idx="1429">
                        <c:v>553</c:v>
                      </c:pt>
                      <c:pt idx="1430">
                        <c:v>551</c:v>
                      </c:pt>
                      <c:pt idx="1431">
                        <c:v>550</c:v>
                      </c:pt>
                      <c:pt idx="1432">
                        <c:v>553</c:v>
                      </c:pt>
                      <c:pt idx="1433">
                        <c:v>556</c:v>
                      </c:pt>
                      <c:pt idx="1434">
                        <c:v>554</c:v>
                      </c:pt>
                      <c:pt idx="1435">
                        <c:v>551</c:v>
                      </c:pt>
                      <c:pt idx="1436">
                        <c:v>555</c:v>
                      </c:pt>
                      <c:pt idx="1437">
                        <c:v>551</c:v>
                      </c:pt>
                      <c:pt idx="1438">
                        <c:v>555</c:v>
                      </c:pt>
                      <c:pt idx="1439">
                        <c:v>553</c:v>
                      </c:pt>
                      <c:pt idx="1440">
                        <c:v>554</c:v>
                      </c:pt>
                      <c:pt idx="1441">
                        <c:v>554</c:v>
                      </c:pt>
                      <c:pt idx="1442">
                        <c:v>553</c:v>
                      </c:pt>
                      <c:pt idx="1443">
                        <c:v>550</c:v>
                      </c:pt>
                      <c:pt idx="1444">
                        <c:v>550</c:v>
                      </c:pt>
                      <c:pt idx="1445">
                        <c:v>551</c:v>
                      </c:pt>
                      <c:pt idx="1446">
                        <c:v>553</c:v>
                      </c:pt>
                      <c:pt idx="1447">
                        <c:v>552</c:v>
                      </c:pt>
                      <c:pt idx="1448">
                        <c:v>552</c:v>
                      </c:pt>
                      <c:pt idx="1449">
                        <c:v>552</c:v>
                      </c:pt>
                      <c:pt idx="1450">
                        <c:v>551</c:v>
                      </c:pt>
                      <c:pt idx="1451">
                        <c:v>555</c:v>
                      </c:pt>
                      <c:pt idx="1452">
                        <c:v>555</c:v>
                      </c:pt>
                      <c:pt idx="1453">
                        <c:v>555</c:v>
                      </c:pt>
                      <c:pt idx="1454">
                        <c:v>553</c:v>
                      </c:pt>
                      <c:pt idx="1455">
                        <c:v>551</c:v>
                      </c:pt>
                      <c:pt idx="1456">
                        <c:v>552</c:v>
                      </c:pt>
                      <c:pt idx="1457">
                        <c:v>553</c:v>
                      </c:pt>
                      <c:pt idx="1458">
                        <c:v>553</c:v>
                      </c:pt>
                      <c:pt idx="1459">
                        <c:v>551</c:v>
                      </c:pt>
                      <c:pt idx="1460">
                        <c:v>550</c:v>
                      </c:pt>
                      <c:pt idx="1461">
                        <c:v>552</c:v>
                      </c:pt>
                      <c:pt idx="1462">
                        <c:v>550</c:v>
                      </c:pt>
                      <c:pt idx="1463">
                        <c:v>552</c:v>
                      </c:pt>
                      <c:pt idx="1464">
                        <c:v>552</c:v>
                      </c:pt>
                      <c:pt idx="1465">
                        <c:v>552</c:v>
                      </c:pt>
                      <c:pt idx="1466">
                        <c:v>551</c:v>
                      </c:pt>
                      <c:pt idx="1467">
                        <c:v>550</c:v>
                      </c:pt>
                      <c:pt idx="1468">
                        <c:v>549</c:v>
                      </c:pt>
                      <c:pt idx="1469">
                        <c:v>551</c:v>
                      </c:pt>
                      <c:pt idx="1470">
                        <c:v>549</c:v>
                      </c:pt>
                      <c:pt idx="1471">
                        <c:v>553</c:v>
                      </c:pt>
                      <c:pt idx="1472">
                        <c:v>550</c:v>
                      </c:pt>
                      <c:pt idx="1473">
                        <c:v>551</c:v>
                      </c:pt>
                      <c:pt idx="1474">
                        <c:v>551</c:v>
                      </c:pt>
                      <c:pt idx="1475">
                        <c:v>551</c:v>
                      </c:pt>
                      <c:pt idx="1476">
                        <c:v>551</c:v>
                      </c:pt>
                      <c:pt idx="1477">
                        <c:v>551</c:v>
                      </c:pt>
                      <c:pt idx="1478">
                        <c:v>550</c:v>
                      </c:pt>
                      <c:pt idx="1479">
                        <c:v>551</c:v>
                      </c:pt>
                      <c:pt idx="1480">
                        <c:v>550</c:v>
                      </c:pt>
                      <c:pt idx="1481">
                        <c:v>552</c:v>
                      </c:pt>
                      <c:pt idx="1482">
                        <c:v>551</c:v>
                      </c:pt>
                      <c:pt idx="1483">
                        <c:v>550</c:v>
                      </c:pt>
                      <c:pt idx="1484">
                        <c:v>549</c:v>
                      </c:pt>
                      <c:pt idx="1485">
                        <c:v>552</c:v>
                      </c:pt>
                      <c:pt idx="1486">
                        <c:v>552</c:v>
                      </c:pt>
                      <c:pt idx="1487">
                        <c:v>552</c:v>
                      </c:pt>
                      <c:pt idx="1488">
                        <c:v>550</c:v>
                      </c:pt>
                      <c:pt idx="1489">
                        <c:v>551</c:v>
                      </c:pt>
                      <c:pt idx="1490">
                        <c:v>552</c:v>
                      </c:pt>
                      <c:pt idx="1491">
                        <c:v>551</c:v>
                      </c:pt>
                      <c:pt idx="1492">
                        <c:v>552</c:v>
                      </c:pt>
                      <c:pt idx="1493">
                        <c:v>552</c:v>
                      </c:pt>
                      <c:pt idx="1494">
                        <c:v>551</c:v>
                      </c:pt>
                      <c:pt idx="1495">
                        <c:v>551</c:v>
                      </c:pt>
                      <c:pt idx="1496">
                        <c:v>551</c:v>
                      </c:pt>
                      <c:pt idx="1497">
                        <c:v>552</c:v>
                      </c:pt>
                      <c:pt idx="1498">
                        <c:v>550</c:v>
                      </c:pt>
                      <c:pt idx="1499">
                        <c:v>549</c:v>
                      </c:pt>
                      <c:pt idx="1500">
                        <c:v>553</c:v>
                      </c:pt>
                      <c:pt idx="1501">
                        <c:v>552</c:v>
                      </c:pt>
                      <c:pt idx="1502">
                        <c:v>552</c:v>
                      </c:pt>
                      <c:pt idx="1503">
                        <c:v>553</c:v>
                      </c:pt>
                      <c:pt idx="1504">
                        <c:v>552</c:v>
                      </c:pt>
                      <c:pt idx="1505">
                        <c:v>553</c:v>
                      </c:pt>
                      <c:pt idx="1506">
                        <c:v>553</c:v>
                      </c:pt>
                      <c:pt idx="1507">
                        <c:v>552</c:v>
                      </c:pt>
                      <c:pt idx="1508">
                        <c:v>553</c:v>
                      </c:pt>
                      <c:pt idx="1509">
                        <c:v>553</c:v>
                      </c:pt>
                      <c:pt idx="1510">
                        <c:v>553</c:v>
                      </c:pt>
                      <c:pt idx="1511">
                        <c:v>552</c:v>
                      </c:pt>
                      <c:pt idx="1512">
                        <c:v>551</c:v>
                      </c:pt>
                      <c:pt idx="1513">
                        <c:v>553</c:v>
                      </c:pt>
                      <c:pt idx="1514">
                        <c:v>553</c:v>
                      </c:pt>
                      <c:pt idx="1515">
                        <c:v>553</c:v>
                      </c:pt>
                      <c:pt idx="1516">
                        <c:v>552</c:v>
                      </c:pt>
                      <c:pt idx="1517">
                        <c:v>553</c:v>
                      </c:pt>
                      <c:pt idx="1518">
                        <c:v>552</c:v>
                      </c:pt>
                      <c:pt idx="1519">
                        <c:v>552</c:v>
                      </c:pt>
                      <c:pt idx="1520">
                        <c:v>552</c:v>
                      </c:pt>
                      <c:pt idx="1521">
                        <c:v>552</c:v>
                      </c:pt>
                      <c:pt idx="1522">
                        <c:v>550</c:v>
                      </c:pt>
                      <c:pt idx="1523">
                        <c:v>549</c:v>
                      </c:pt>
                      <c:pt idx="1524">
                        <c:v>550</c:v>
                      </c:pt>
                      <c:pt idx="1525">
                        <c:v>546</c:v>
                      </c:pt>
                      <c:pt idx="1526">
                        <c:v>546</c:v>
                      </c:pt>
                      <c:pt idx="1527">
                        <c:v>545</c:v>
                      </c:pt>
                      <c:pt idx="1528">
                        <c:v>542</c:v>
                      </c:pt>
                      <c:pt idx="1529">
                        <c:v>542</c:v>
                      </c:pt>
                      <c:pt idx="1530">
                        <c:v>539</c:v>
                      </c:pt>
                      <c:pt idx="1531">
                        <c:v>541</c:v>
                      </c:pt>
                      <c:pt idx="1532">
                        <c:v>542</c:v>
                      </c:pt>
                      <c:pt idx="1533">
                        <c:v>541</c:v>
                      </c:pt>
                      <c:pt idx="1534">
                        <c:v>540</c:v>
                      </c:pt>
                      <c:pt idx="1535">
                        <c:v>540</c:v>
                      </c:pt>
                      <c:pt idx="1536">
                        <c:v>540</c:v>
                      </c:pt>
                      <c:pt idx="1537">
                        <c:v>540</c:v>
                      </c:pt>
                      <c:pt idx="1538">
                        <c:v>539</c:v>
                      </c:pt>
                      <c:pt idx="1539">
                        <c:v>537</c:v>
                      </c:pt>
                      <c:pt idx="1540">
                        <c:v>539</c:v>
                      </c:pt>
                      <c:pt idx="1541">
                        <c:v>539</c:v>
                      </c:pt>
                      <c:pt idx="1542">
                        <c:v>538</c:v>
                      </c:pt>
                      <c:pt idx="1543">
                        <c:v>538</c:v>
                      </c:pt>
                      <c:pt idx="1544">
                        <c:v>538</c:v>
                      </c:pt>
                      <c:pt idx="1545">
                        <c:v>537</c:v>
                      </c:pt>
                      <c:pt idx="1546">
                        <c:v>536</c:v>
                      </c:pt>
                      <c:pt idx="1547">
                        <c:v>536</c:v>
                      </c:pt>
                      <c:pt idx="1548">
                        <c:v>537</c:v>
                      </c:pt>
                      <c:pt idx="1549">
                        <c:v>535</c:v>
                      </c:pt>
                      <c:pt idx="1550">
                        <c:v>535</c:v>
                      </c:pt>
                      <c:pt idx="1551">
                        <c:v>534</c:v>
                      </c:pt>
                      <c:pt idx="1552">
                        <c:v>534</c:v>
                      </c:pt>
                      <c:pt idx="1553">
                        <c:v>535</c:v>
                      </c:pt>
                      <c:pt idx="1554">
                        <c:v>532</c:v>
                      </c:pt>
                      <c:pt idx="1555">
                        <c:v>533</c:v>
                      </c:pt>
                      <c:pt idx="1556">
                        <c:v>533</c:v>
                      </c:pt>
                      <c:pt idx="1557">
                        <c:v>532</c:v>
                      </c:pt>
                      <c:pt idx="1558">
                        <c:v>532</c:v>
                      </c:pt>
                      <c:pt idx="1559">
                        <c:v>534</c:v>
                      </c:pt>
                      <c:pt idx="1560">
                        <c:v>534</c:v>
                      </c:pt>
                      <c:pt idx="1561">
                        <c:v>535</c:v>
                      </c:pt>
                      <c:pt idx="1562">
                        <c:v>533</c:v>
                      </c:pt>
                      <c:pt idx="1563">
                        <c:v>535</c:v>
                      </c:pt>
                      <c:pt idx="1564">
                        <c:v>537</c:v>
                      </c:pt>
                      <c:pt idx="1565">
                        <c:v>537</c:v>
                      </c:pt>
                      <c:pt idx="1566">
                        <c:v>537</c:v>
                      </c:pt>
                      <c:pt idx="1567">
                        <c:v>539</c:v>
                      </c:pt>
                      <c:pt idx="1568">
                        <c:v>539</c:v>
                      </c:pt>
                      <c:pt idx="1569">
                        <c:v>539</c:v>
                      </c:pt>
                      <c:pt idx="1570">
                        <c:v>538</c:v>
                      </c:pt>
                      <c:pt idx="1571">
                        <c:v>538</c:v>
                      </c:pt>
                      <c:pt idx="1572">
                        <c:v>539</c:v>
                      </c:pt>
                      <c:pt idx="1573">
                        <c:v>539</c:v>
                      </c:pt>
                      <c:pt idx="1574">
                        <c:v>539</c:v>
                      </c:pt>
                      <c:pt idx="1575">
                        <c:v>537</c:v>
                      </c:pt>
                      <c:pt idx="1576">
                        <c:v>538</c:v>
                      </c:pt>
                      <c:pt idx="1577">
                        <c:v>533</c:v>
                      </c:pt>
                      <c:pt idx="1578">
                        <c:v>540</c:v>
                      </c:pt>
                      <c:pt idx="1579">
                        <c:v>538</c:v>
                      </c:pt>
                      <c:pt idx="1580">
                        <c:v>538</c:v>
                      </c:pt>
                      <c:pt idx="1581">
                        <c:v>538</c:v>
                      </c:pt>
                      <c:pt idx="1582">
                        <c:v>539</c:v>
                      </c:pt>
                      <c:pt idx="1583">
                        <c:v>540</c:v>
                      </c:pt>
                      <c:pt idx="1584">
                        <c:v>539</c:v>
                      </c:pt>
                      <c:pt idx="1585">
                        <c:v>542</c:v>
                      </c:pt>
                      <c:pt idx="1586">
                        <c:v>539</c:v>
                      </c:pt>
                      <c:pt idx="1587">
                        <c:v>538</c:v>
                      </c:pt>
                      <c:pt idx="1588">
                        <c:v>540</c:v>
                      </c:pt>
                      <c:pt idx="1589">
                        <c:v>541</c:v>
                      </c:pt>
                      <c:pt idx="1590">
                        <c:v>540</c:v>
                      </c:pt>
                      <c:pt idx="1591">
                        <c:v>537</c:v>
                      </c:pt>
                      <c:pt idx="1592">
                        <c:v>541</c:v>
                      </c:pt>
                      <c:pt idx="1593">
                        <c:v>540</c:v>
                      </c:pt>
                      <c:pt idx="1594">
                        <c:v>541</c:v>
                      </c:pt>
                      <c:pt idx="1595">
                        <c:v>540</c:v>
                      </c:pt>
                      <c:pt idx="1596">
                        <c:v>540</c:v>
                      </c:pt>
                      <c:pt idx="1597">
                        <c:v>540</c:v>
                      </c:pt>
                      <c:pt idx="1598">
                        <c:v>543</c:v>
                      </c:pt>
                      <c:pt idx="1599">
                        <c:v>539</c:v>
                      </c:pt>
                      <c:pt idx="1600">
                        <c:v>540</c:v>
                      </c:pt>
                      <c:pt idx="1601">
                        <c:v>541</c:v>
                      </c:pt>
                      <c:pt idx="1602">
                        <c:v>539</c:v>
                      </c:pt>
                      <c:pt idx="1603">
                        <c:v>541</c:v>
                      </c:pt>
                      <c:pt idx="1604">
                        <c:v>540</c:v>
                      </c:pt>
                      <c:pt idx="1605">
                        <c:v>540</c:v>
                      </c:pt>
                      <c:pt idx="1606">
                        <c:v>539</c:v>
                      </c:pt>
                      <c:pt idx="1607">
                        <c:v>542</c:v>
                      </c:pt>
                      <c:pt idx="1608">
                        <c:v>541</c:v>
                      </c:pt>
                      <c:pt idx="1609">
                        <c:v>540</c:v>
                      </c:pt>
                      <c:pt idx="1610">
                        <c:v>538</c:v>
                      </c:pt>
                      <c:pt idx="1611">
                        <c:v>542</c:v>
                      </c:pt>
                      <c:pt idx="1612">
                        <c:v>540</c:v>
                      </c:pt>
                      <c:pt idx="1613">
                        <c:v>543</c:v>
                      </c:pt>
                      <c:pt idx="1614">
                        <c:v>538</c:v>
                      </c:pt>
                      <c:pt idx="1615">
                        <c:v>539</c:v>
                      </c:pt>
                      <c:pt idx="1616">
                        <c:v>544</c:v>
                      </c:pt>
                      <c:pt idx="1617">
                        <c:v>539</c:v>
                      </c:pt>
                      <c:pt idx="1618">
                        <c:v>542</c:v>
                      </c:pt>
                      <c:pt idx="1619">
                        <c:v>541</c:v>
                      </c:pt>
                      <c:pt idx="1620">
                        <c:v>543</c:v>
                      </c:pt>
                      <c:pt idx="1621">
                        <c:v>541</c:v>
                      </c:pt>
                      <c:pt idx="1622">
                        <c:v>542</c:v>
                      </c:pt>
                      <c:pt idx="1623">
                        <c:v>544</c:v>
                      </c:pt>
                      <c:pt idx="1624">
                        <c:v>542</c:v>
                      </c:pt>
                      <c:pt idx="1625">
                        <c:v>541</c:v>
                      </c:pt>
                      <c:pt idx="1626">
                        <c:v>542</c:v>
                      </c:pt>
                      <c:pt idx="1627">
                        <c:v>540</c:v>
                      </c:pt>
                      <c:pt idx="1628">
                        <c:v>542</c:v>
                      </c:pt>
                      <c:pt idx="1629">
                        <c:v>542</c:v>
                      </c:pt>
                      <c:pt idx="1630">
                        <c:v>539</c:v>
                      </c:pt>
                      <c:pt idx="1631">
                        <c:v>543</c:v>
                      </c:pt>
                      <c:pt idx="1632">
                        <c:v>543</c:v>
                      </c:pt>
                      <c:pt idx="1633">
                        <c:v>541</c:v>
                      </c:pt>
                      <c:pt idx="1634">
                        <c:v>544</c:v>
                      </c:pt>
                      <c:pt idx="1635">
                        <c:v>543</c:v>
                      </c:pt>
                      <c:pt idx="1636">
                        <c:v>543</c:v>
                      </c:pt>
                      <c:pt idx="1637">
                        <c:v>540</c:v>
                      </c:pt>
                      <c:pt idx="1638">
                        <c:v>541</c:v>
                      </c:pt>
                      <c:pt idx="1639">
                        <c:v>544</c:v>
                      </c:pt>
                      <c:pt idx="1640">
                        <c:v>542</c:v>
                      </c:pt>
                      <c:pt idx="1641">
                        <c:v>543</c:v>
                      </c:pt>
                      <c:pt idx="1642">
                        <c:v>540</c:v>
                      </c:pt>
                      <c:pt idx="1643">
                        <c:v>543</c:v>
                      </c:pt>
                      <c:pt idx="1644">
                        <c:v>544</c:v>
                      </c:pt>
                      <c:pt idx="1645">
                        <c:v>539</c:v>
                      </c:pt>
                      <c:pt idx="1646">
                        <c:v>543</c:v>
                      </c:pt>
                      <c:pt idx="1647">
                        <c:v>544</c:v>
                      </c:pt>
                      <c:pt idx="1648">
                        <c:v>542</c:v>
                      </c:pt>
                      <c:pt idx="1649">
                        <c:v>545</c:v>
                      </c:pt>
                      <c:pt idx="1650">
                        <c:v>544</c:v>
                      </c:pt>
                      <c:pt idx="1651">
                        <c:v>543</c:v>
                      </c:pt>
                      <c:pt idx="1652">
                        <c:v>545</c:v>
                      </c:pt>
                      <c:pt idx="1653">
                        <c:v>547</c:v>
                      </c:pt>
                      <c:pt idx="1654">
                        <c:v>541</c:v>
                      </c:pt>
                      <c:pt idx="1655">
                        <c:v>546</c:v>
                      </c:pt>
                      <c:pt idx="1656">
                        <c:v>546</c:v>
                      </c:pt>
                      <c:pt idx="1657">
                        <c:v>547</c:v>
                      </c:pt>
                      <c:pt idx="1658">
                        <c:v>547</c:v>
                      </c:pt>
                      <c:pt idx="1659">
                        <c:v>544</c:v>
                      </c:pt>
                      <c:pt idx="1660">
                        <c:v>545</c:v>
                      </c:pt>
                      <c:pt idx="1661">
                        <c:v>544</c:v>
                      </c:pt>
                      <c:pt idx="1662">
                        <c:v>543</c:v>
                      </c:pt>
                      <c:pt idx="1663">
                        <c:v>544</c:v>
                      </c:pt>
                      <c:pt idx="1664">
                        <c:v>545</c:v>
                      </c:pt>
                      <c:pt idx="1665">
                        <c:v>545</c:v>
                      </c:pt>
                      <c:pt idx="1666">
                        <c:v>546</c:v>
                      </c:pt>
                      <c:pt idx="1667">
                        <c:v>545</c:v>
                      </c:pt>
                      <c:pt idx="1668">
                        <c:v>546</c:v>
                      </c:pt>
                      <c:pt idx="1669">
                        <c:v>542</c:v>
                      </c:pt>
                      <c:pt idx="1670">
                        <c:v>543</c:v>
                      </c:pt>
                      <c:pt idx="1671">
                        <c:v>544</c:v>
                      </c:pt>
                      <c:pt idx="1672">
                        <c:v>541</c:v>
                      </c:pt>
                      <c:pt idx="1673">
                        <c:v>538</c:v>
                      </c:pt>
                      <c:pt idx="1674">
                        <c:v>543</c:v>
                      </c:pt>
                      <c:pt idx="1675">
                        <c:v>540</c:v>
                      </c:pt>
                      <c:pt idx="1676">
                        <c:v>543</c:v>
                      </c:pt>
                      <c:pt idx="1677">
                        <c:v>541</c:v>
                      </c:pt>
                      <c:pt idx="1678">
                        <c:v>540</c:v>
                      </c:pt>
                      <c:pt idx="1679">
                        <c:v>542</c:v>
                      </c:pt>
                      <c:pt idx="1680">
                        <c:v>541</c:v>
                      </c:pt>
                      <c:pt idx="1681">
                        <c:v>540</c:v>
                      </c:pt>
                      <c:pt idx="1682">
                        <c:v>540</c:v>
                      </c:pt>
                      <c:pt idx="1683">
                        <c:v>541</c:v>
                      </c:pt>
                      <c:pt idx="1684">
                        <c:v>542</c:v>
                      </c:pt>
                      <c:pt idx="1685">
                        <c:v>537</c:v>
                      </c:pt>
                      <c:pt idx="1686">
                        <c:v>537</c:v>
                      </c:pt>
                      <c:pt idx="1687">
                        <c:v>541</c:v>
                      </c:pt>
                      <c:pt idx="1688">
                        <c:v>541</c:v>
                      </c:pt>
                      <c:pt idx="1689">
                        <c:v>535</c:v>
                      </c:pt>
                      <c:pt idx="1690">
                        <c:v>540</c:v>
                      </c:pt>
                      <c:pt idx="1691">
                        <c:v>539</c:v>
                      </c:pt>
                      <c:pt idx="1692">
                        <c:v>539</c:v>
                      </c:pt>
                      <c:pt idx="1693">
                        <c:v>538</c:v>
                      </c:pt>
                      <c:pt idx="1694">
                        <c:v>536</c:v>
                      </c:pt>
                      <c:pt idx="1695">
                        <c:v>539</c:v>
                      </c:pt>
                      <c:pt idx="1696">
                        <c:v>541</c:v>
                      </c:pt>
                      <c:pt idx="1697">
                        <c:v>540</c:v>
                      </c:pt>
                      <c:pt idx="1698">
                        <c:v>542</c:v>
                      </c:pt>
                      <c:pt idx="1699">
                        <c:v>541</c:v>
                      </c:pt>
                      <c:pt idx="1700">
                        <c:v>542</c:v>
                      </c:pt>
                      <c:pt idx="1701">
                        <c:v>544</c:v>
                      </c:pt>
                      <c:pt idx="1702">
                        <c:v>544</c:v>
                      </c:pt>
                      <c:pt idx="1703">
                        <c:v>545</c:v>
                      </c:pt>
                      <c:pt idx="1704">
                        <c:v>544</c:v>
                      </c:pt>
                      <c:pt idx="1705">
                        <c:v>546</c:v>
                      </c:pt>
                      <c:pt idx="1706">
                        <c:v>544</c:v>
                      </c:pt>
                      <c:pt idx="1707">
                        <c:v>546</c:v>
                      </c:pt>
                      <c:pt idx="1708">
                        <c:v>546</c:v>
                      </c:pt>
                      <c:pt idx="1709">
                        <c:v>548</c:v>
                      </c:pt>
                      <c:pt idx="1710">
                        <c:v>549</c:v>
                      </c:pt>
                      <c:pt idx="1711">
                        <c:v>551</c:v>
                      </c:pt>
                      <c:pt idx="1712">
                        <c:v>547</c:v>
                      </c:pt>
                      <c:pt idx="1713">
                        <c:v>551</c:v>
                      </c:pt>
                      <c:pt idx="1714">
                        <c:v>555</c:v>
                      </c:pt>
                      <c:pt idx="1715">
                        <c:v>557</c:v>
                      </c:pt>
                      <c:pt idx="1716">
                        <c:v>559</c:v>
                      </c:pt>
                      <c:pt idx="1717">
                        <c:v>557</c:v>
                      </c:pt>
                      <c:pt idx="1718">
                        <c:v>559</c:v>
                      </c:pt>
                      <c:pt idx="1719">
                        <c:v>559</c:v>
                      </c:pt>
                      <c:pt idx="1720">
                        <c:v>561</c:v>
                      </c:pt>
                      <c:pt idx="1721">
                        <c:v>559</c:v>
                      </c:pt>
                      <c:pt idx="1722">
                        <c:v>560</c:v>
                      </c:pt>
                      <c:pt idx="1723">
                        <c:v>559</c:v>
                      </c:pt>
                      <c:pt idx="1724">
                        <c:v>555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2C-4022-A836-8FDD2AA3F3B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'mix6'!$H$1</c15:sqref>
                        </c15:formulaRef>
                      </c:ext>
                    </c:extLst>
                    <c:strCache>
                      <c:ptCount val="1"/>
                      <c:pt idx="0">
                        <c:v>Sensor 4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'mix6'!$H$2:$H$1726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675</c:v>
                      </c:pt>
                      <c:pt idx="1">
                        <c:v>675</c:v>
                      </c:pt>
                      <c:pt idx="2">
                        <c:v>673</c:v>
                      </c:pt>
                      <c:pt idx="3">
                        <c:v>674</c:v>
                      </c:pt>
                      <c:pt idx="4">
                        <c:v>675</c:v>
                      </c:pt>
                      <c:pt idx="5">
                        <c:v>675</c:v>
                      </c:pt>
                      <c:pt idx="6">
                        <c:v>675</c:v>
                      </c:pt>
                      <c:pt idx="7">
                        <c:v>673</c:v>
                      </c:pt>
                      <c:pt idx="8">
                        <c:v>674</c:v>
                      </c:pt>
                      <c:pt idx="9">
                        <c:v>675</c:v>
                      </c:pt>
                      <c:pt idx="10">
                        <c:v>675</c:v>
                      </c:pt>
                      <c:pt idx="11">
                        <c:v>667</c:v>
                      </c:pt>
                      <c:pt idx="12">
                        <c:v>664</c:v>
                      </c:pt>
                      <c:pt idx="13">
                        <c:v>665</c:v>
                      </c:pt>
                      <c:pt idx="14">
                        <c:v>668</c:v>
                      </c:pt>
                      <c:pt idx="15">
                        <c:v>666</c:v>
                      </c:pt>
                      <c:pt idx="16">
                        <c:v>665</c:v>
                      </c:pt>
                      <c:pt idx="17">
                        <c:v>668</c:v>
                      </c:pt>
                      <c:pt idx="18">
                        <c:v>667</c:v>
                      </c:pt>
                      <c:pt idx="19">
                        <c:v>666</c:v>
                      </c:pt>
                      <c:pt idx="20">
                        <c:v>665</c:v>
                      </c:pt>
                      <c:pt idx="21">
                        <c:v>667</c:v>
                      </c:pt>
                      <c:pt idx="22">
                        <c:v>668</c:v>
                      </c:pt>
                      <c:pt idx="23">
                        <c:v>666</c:v>
                      </c:pt>
                      <c:pt idx="24">
                        <c:v>666</c:v>
                      </c:pt>
                      <c:pt idx="25">
                        <c:v>667</c:v>
                      </c:pt>
                      <c:pt idx="26">
                        <c:v>667</c:v>
                      </c:pt>
                      <c:pt idx="27">
                        <c:v>664</c:v>
                      </c:pt>
                      <c:pt idx="28">
                        <c:v>665</c:v>
                      </c:pt>
                      <c:pt idx="29">
                        <c:v>667</c:v>
                      </c:pt>
                      <c:pt idx="30">
                        <c:v>668</c:v>
                      </c:pt>
                      <c:pt idx="31">
                        <c:v>665</c:v>
                      </c:pt>
                      <c:pt idx="32">
                        <c:v>666</c:v>
                      </c:pt>
                      <c:pt idx="33">
                        <c:v>667</c:v>
                      </c:pt>
                      <c:pt idx="34">
                        <c:v>667</c:v>
                      </c:pt>
                      <c:pt idx="35">
                        <c:v>666</c:v>
                      </c:pt>
                      <c:pt idx="36">
                        <c:v>665</c:v>
                      </c:pt>
                      <c:pt idx="37">
                        <c:v>667</c:v>
                      </c:pt>
                      <c:pt idx="38">
                        <c:v>667</c:v>
                      </c:pt>
                      <c:pt idx="39">
                        <c:v>666</c:v>
                      </c:pt>
                      <c:pt idx="40">
                        <c:v>665</c:v>
                      </c:pt>
                      <c:pt idx="41">
                        <c:v>667</c:v>
                      </c:pt>
                      <c:pt idx="42">
                        <c:v>667</c:v>
                      </c:pt>
                      <c:pt idx="43">
                        <c:v>665</c:v>
                      </c:pt>
                      <c:pt idx="44">
                        <c:v>664</c:v>
                      </c:pt>
                      <c:pt idx="45">
                        <c:v>667</c:v>
                      </c:pt>
                      <c:pt idx="46">
                        <c:v>667</c:v>
                      </c:pt>
                      <c:pt idx="47">
                        <c:v>665</c:v>
                      </c:pt>
                      <c:pt idx="48">
                        <c:v>666</c:v>
                      </c:pt>
                      <c:pt idx="49">
                        <c:v>667</c:v>
                      </c:pt>
                      <c:pt idx="50">
                        <c:v>667</c:v>
                      </c:pt>
                      <c:pt idx="51">
                        <c:v>665</c:v>
                      </c:pt>
                      <c:pt idx="52">
                        <c:v>663</c:v>
                      </c:pt>
                      <c:pt idx="53">
                        <c:v>660</c:v>
                      </c:pt>
                      <c:pt idx="54">
                        <c:v>644</c:v>
                      </c:pt>
                      <c:pt idx="55">
                        <c:v>617</c:v>
                      </c:pt>
                      <c:pt idx="56">
                        <c:v>593</c:v>
                      </c:pt>
                      <c:pt idx="57">
                        <c:v>563</c:v>
                      </c:pt>
                      <c:pt idx="58">
                        <c:v>534</c:v>
                      </c:pt>
                      <c:pt idx="59">
                        <c:v>510</c:v>
                      </c:pt>
                      <c:pt idx="60">
                        <c:v>489</c:v>
                      </c:pt>
                      <c:pt idx="61">
                        <c:v>475</c:v>
                      </c:pt>
                      <c:pt idx="62">
                        <c:v>463</c:v>
                      </c:pt>
                      <c:pt idx="63">
                        <c:v>453</c:v>
                      </c:pt>
                      <c:pt idx="64">
                        <c:v>449</c:v>
                      </c:pt>
                      <c:pt idx="65">
                        <c:v>448</c:v>
                      </c:pt>
                      <c:pt idx="66">
                        <c:v>444</c:v>
                      </c:pt>
                      <c:pt idx="67">
                        <c:v>439</c:v>
                      </c:pt>
                      <c:pt idx="68">
                        <c:v>439</c:v>
                      </c:pt>
                      <c:pt idx="69">
                        <c:v>439</c:v>
                      </c:pt>
                      <c:pt idx="70">
                        <c:v>436</c:v>
                      </c:pt>
                      <c:pt idx="71">
                        <c:v>433</c:v>
                      </c:pt>
                      <c:pt idx="72">
                        <c:v>435</c:v>
                      </c:pt>
                      <c:pt idx="73">
                        <c:v>435</c:v>
                      </c:pt>
                      <c:pt idx="74">
                        <c:v>433</c:v>
                      </c:pt>
                      <c:pt idx="75">
                        <c:v>431</c:v>
                      </c:pt>
                      <c:pt idx="76">
                        <c:v>433</c:v>
                      </c:pt>
                      <c:pt idx="77">
                        <c:v>435</c:v>
                      </c:pt>
                      <c:pt idx="78">
                        <c:v>432</c:v>
                      </c:pt>
                      <c:pt idx="79">
                        <c:v>426</c:v>
                      </c:pt>
                      <c:pt idx="80">
                        <c:v>425</c:v>
                      </c:pt>
                      <c:pt idx="81">
                        <c:v>424</c:v>
                      </c:pt>
                      <c:pt idx="82">
                        <c:v>420</c:v>
                      </c:pt>
                      <c:pt idx="83">
                        <c:v>419</c:v>
                      </c:pt>
                      <c:pt idx="84">
                        <c:v>423</c:v>
                      </c:pt>
                      <c:pt idx="85">
                        <c:v>427</c:v>
                      </c:pt>
                      <c:pt idx="86">
                        <c:v>423</c:v>
                      </c:pt>
                      <c:pt idx="87">
                        <c:v>421</c:v>
                      </c:pt>
                      <c:pt idx="88">
                        <c:v>424</c:v>
                      </c:pt>
                      <c:pt idx="89">
                        <c:v>426</c:v>
                      </c:pt>
                      <c:pt idx="90">
                        <c:v>424</c:v>
                      </c:pt>
                      <c:pt idx="91">
                        <c:v>422</c:v>
                      </c:pt>
                      <c:pt idx="92">
                        <c:v>424</c:v>
                      </c:pt>
                      <c:pt idx="93">
                        <c:v>426</c:v>
                      </c:pt>
                      <c:pt idx="94">
                        <c:v>423</c:v>
                      </c:pt>
                      <c:pt idx="95">
                        <c:v>422</c:v>
                      </c:pt>
                      <c:pt idx="96">
                        <c:v>426</c:v>
                      </c:pt>
                      <c:pt idx="97">
                        <c:v>429</c:v>
                      </c:pt>
                      <c:pt idx="98">
                        <c:v>430</c:v>
                      </c:pt>
                      <c:pt idx="99">
                        <c:v>428</c:v>
                      </c:pt>
                      <c:pt idx="100">
                        <c:v>433</c:v>
                      </c:pt>
                      <c:pt idx="101">
                        <c:v>434</c:v>
                      </c:pt>
                      <c:pt idx="102">
                        <c:v>432</c:v>
                      </c:pt>
                      <c:pt idx="103">
                        <c:v>432</c:v>
                      </c:pt>
                      <c:pt idx="104">
                        <c:v>435</c:v>
                      </c:pt>
                      <c:pt idx="105">
                        <c:v>437</c:v>
                      </c:pt>
                      <c:pt idx="106">
                        <c:v>435</c:v>
                      </c:pt>
                      <c:pt idx="107">
                        <c:v>436</c:v>
                      </c:pt>
                      <c:pt idx="108">
                        <c:v>438</c:v>
                      </c:pt>
                      <c:pt idx="109">
                        <c:v>439</c:v>
                      </c:pt>
                      <c:pt idx="110">
                        <c:v>438</c:v>
                      </c:pt>
                      <c:pt idx="111">
                        <c:v>435</c:v>
                      </c:pt>
                      <c:pt idx="112">
                        <c:v>437</c:v>
                      </c:pt>
                      <c:pt idx="113">
                        <c:v>436</c:v>
                      </c:pt>
                      <c:pt idx="114">
                        <c:v>432</c:v>
                      </c:pt>
                      <c:pt idx="115">
                        <c:v>430</c:v>
                      </c:pt>
                      <c:pt idx="116">
                        <c:v>433</c:v>
                      </c:pt>
                      <c:pt idx="117">
                        <c:v>433</c:v>
                      </c:pt>
                      <c:pt idx="118">
                        <c:v>431</c:v>
                      </c:pt>
                      <c:pt idx="119">
                        <c:v>432</c:v>
                      </c:pt>
                      <c:pt idx="120">
                        <c:v>432</c:v>
                      </c:pt>
                      <c:pt idx="121">
                        <c:v>435</c:v>
                      </c:pt>
                      <c:pt idx="122">
                        <c:v>432</c:v>
                      </c:pt>
                      <c:pt idx="123">
                        <c:v>432</c:v>
                      </c:pt>
                      <c:pt idx="124">
                        <c:v>436</c:v>
                      </c:pt>
                      <c:pt idx="125">
                        <c:v>436</c:v>
                      </c:pt>
                      <c:pt idx="126">
                        <c:v>433</c:v>
                      </c:pt>
                      <c:pt idx="127">
                        <c:v>435</c:v>
                      </c:pt>
                      <c:pt idx="128">
                        <c:v>438</c:v>
                      </c:pt>
                      <c:pt idx="129">
                        <c:v>438</c:v>
                      </c:pt>
                      <c:pt idx="130">
                        <c:v>437</c:v>
                      </c:pt>
                      <c:pt idx="131">
                        <c:v>436</c:v>
                      </c:pt>
                      <c:pt idx="132">
                        <c:v>440</c:v>
                      </c:pt>
                      <c:pt idx="133">
                        <c:v>439</c:v>
                      </c:pt>
                      <c:pt idx="134">
                        <c:v>437</c:v>
                      </c:pt>
                      <c:pt idx="135">
                        <c:v>437</c:v>
                      </c:pt>
                      <c:pt idx="136">
                        <c:v>438</c:v>
                      </c:pt>
                      <c:pt idx="137">
                        <c:v>437</c:v>
                      </c:pt>
                      <c:pt idx="138">
                        <c:v>432</c:v>
                      </c:pt>
                      <c:pt idx="139">
                        <c:v>434</c:v>
                      </c:pt>
                      <c:pt idx="140">
                        <c:v>437</c:v>
                      </c:pt>
                      <c:pt idx="141">
                        <c:v>435</c:v>
                      </c:pt>
                      <c:pt idx="142">
                        <c:v>434</c:v>
                      </c:pt>
                      <c:pt idx="143">
                        <c:v>435</c:v>
                      </c:pt>
                      <c:pt idx="144">
                        <c:v>436</c:v>
                      </c:pt>
                      <c:pt idx="145">
                        <c:v>435</c:v>
                      </c:pt>
                      <c:pt idx="146">
                        <c:v>431</c:v>
                      </c:pt>
                      <c:pt idx="147">
                        <c:v>430</c:v>
                      </c:pt>
                      <c:pt idx="148">
                        <c:v>434</c:v>
                      </c:pt>
                      <c:pt idx="149">
                        <c:v>432</c:v>
                      </c:pt>
                      <c:pt idx="150">
                        <c:v>432</c:v>
                      </c:pt>
                      <c:pt idx="151">
                        <c:v>435</c:v>
                      </c:pt>
                      <c:pt idx="152">
                        <c:v>440</c:v>
                      </c:pt>
                      <c:pt idx="153">
                        <c:v>443</c:v>
                      </c:pt>
                      <c:pt idx="154">
                        <c:v>445</c:v>
                      </c:pt>
                      <c:pt idx="155">
                        <c:v>456</c:v>
                      </c:pt>
                      <c:pt idx="156">
                        <c:v>469</c:v>
                      </c:pt>
                      <c:pt idx="157">
                        <c:v>475</c:v>
                      </c:pt>
                      <c:pt idx="158">
                        <c:v>484</c:v>
                      </c:pt>
                      <c:pt idx="159">
                        <c:v>501</c:v>
                      </c:pt>
                      <c:pt idx="160">
                        <c:v>520</c:v>
                      </c:pt>
                      <c:pt idx="161">
                        <c:v>534</c:v>
                      </c:pt>
                      <c:pt idx="162">
                        <c:v>539</c:v>
                      </c:pt>
                      <c:pt idx="163">
                        <c:v>545</c:v>
                      </c:pt>
                      <c:pt idx="164">
                        <c:v>553</c:v>
                      </c:pt>
                      <c:pt idx="165">
                        <c:v>557</c:v>
                      </c:pt>
                      <c:pt idx="166">
                        <c:v>564</c:v>
                      </c:pt>
                      <c:pt idx="167">
                        <c:v>569</c:v>
                      </c:pt>
                      <c:pt idx="168">
                        <c:v>573</c:v>
                      </c:pt>
                      <c:pt idx="169">
                        <c:v>576</c:v>
                      </c:pt>
                      <c:pt idx="170">
                        <c:v>580</c:v>
                      </c:pt>
                      <c:pt idx="171">
                        <c:v>586</c:v>
                      </c:pt>
                      <c:pt idx="172">
                        <c:v>590</c:v>
                      </c:pt>
                      <c:pt idx="173">
                        <c:v>594</c:v>
                      </c:pt>
                      <c:pt idx="174">
                        <c:v>600</c:v>
                      </c:pt>
                      <c:pt idx="175">
                        <c:v>609</c:v>
                      </c:pt>
                      <c:pt idx="176">
                        <c:v>620</c:v>
                      </c:pt>
                      <c:pt idx="177">
                        <c:v>628</c:v>
                      </c:pt>
                      <c:pt idx="178">
                        <c:v>635</c:v>
                      </c:pt>
                      <c:pt idx="179">
                        <c:v>642</c:v>
                      </c:pt>
                      <c:pt idx="180">
                        <c:v>647</c:v>
                      </c:pt>
                      <c:pt idx="181">
                        <c:v>649</c:v>
                      </c:pt>
                      <c:pt idx="182">
                        <c:v>649</c:v>
                      </c:pt>
                      <c:pt idx="183">
                        <c:v>651</c:v>
                      </c:pt>
                      <c:pt idx="184">
                        <c:v>655</c:v>
                      </c:pt>
                      <c:pt idx="185">
                        <c:v>654</c:v>
                      </c:pt>
                      <c:pt idx="186">
                        <c:v>655</c:v>
                      </c:pt>
                      <c:pt idx="187">
                        <c:v>655</c:v>
                      </c:pt>
                      <c:pt idx="188">
                        <c:v>656</c:v>
                      </c:pt>
                      <c:pt idx="189">
                        <c:v>656</c:v>
                      </c:pt>
                      <c:pt idx="190">
                        <c:v>654</c:v>
                      </c:pt>
                      <c:pt idx="191">
                        <c:v>656</c:v>
                      </c:pt>
                      <c:pt idx="192">
                        <c:v>657</c:v>
                      </c:pt>
                      <c:pt idx="193">
                        <c:v>655</c:v>
                      </c:pt>
                      <c:pt idx="194">
                        <c:v>655</c:v>
                      </c:pt>
                      <c:pt idx="195">
                        <c:v>657</c:v>
                      </c:pt>
                      <c:pt idx="196">
                        <c:v>658</c:v>
                      </c:pt>
                      <c:pt idx="197">
                        <c:v>657</c:v>
                      </c:pt>
                      <c:pt idx="198">
                        <c:v>654</c:v>
                      </c:pt>
                      <c:pt idx="199">
                        <c:v>657</c:v>
                      </c:pt>
                      <c:pt idx="200">
                        <c:v>659</c:v>
                      </c:pt>
                      <c:pt idx="201">
                        <c:v>657</c:v>
                      </c:pt>
                      <c:pt idx="202">
                        <c:v>657</c:v>
                      </c:pt>
                      <c:pt idx="203">
                        <c:v>658</c:v>
                      </c:pt>
                      <c:pt idx="204">
                        <c:v>659</c:v>
                      </c:pt>
                      <c:pt idx="205">
                        <c:v>657</c:v>
                      </c:pt>
                      <c:pt idx="206">
                        <c:v>658</c:v>
                      </c:pt>
                      <c:pt idx="207">
                        <c:v>660</c:v>
                      </c:pt>
                      <c:pt idx="208">
                        <c:v>660</c:v>
                      </c:pt>
                      <c:pt idx="209">
                        <c:v>659</c:v>
                      </c:pt>
                      <c:pt idx="210">
                        <c:v>658</c:v>
                      </c:pt>
                      <c:pt idx="211">
                        <c:v>659</c:v>
                      </c:pt>
                      <c:pt idx="212">
                        <c:v>660</c:v>
                      </c:pt>
                      <c:pt idx="213">
                        <c:v>658</c:v>
                      </c:pt>
                      <c:pt idx="214">
                        <c:v>659</c:v>
                      </c:pt>
                      <c:pt idx="215">
                        <c:v>661</c:v>
                      </c:pt>
                      <c:pt idx="216">
                        <c:v>660</c:v>
                      </c:pt>
                      <c:pt idx="217">
                        <c:v>660</c:v>
                      </c:pt>
                      <c:pt idx="218">
                        <c:v>659</c:v>
                      </c:pt>
                      <c:pt idx="219">
                        <c:v>661</c:v>
                      </c:pt>
                      <c:pt idx="220">
                        <c:v>661</c:v>
                      </c:pt>
                      <c:pt idx="221">
                        <c:v>658</c:v>
                      </c:pt>
                      <c:pt idx="222">
                        <c:v>659</c:v>
                      </c:pt>
                      <c:pt idx="223">
                        <c:v>660</c:v>
                      </c:pt>
                      <c:pt idx="224">
                        <c:v>661</c:v>
                      </c:pt>
                      <c:pt idx="225">
                        <c:v>658</c:v>
                      </c:pt>
                      <c:pt idx="226">
                        <c:v>660</c:v>
                      </c:pt>
                      <c:pt idx="227">
                        <c:v>661</c:v>
                      </c:pt>
                      <c:pt idx="228">
                        <c:v>659</c:v>
                      </c:pt>
                      <c:pt idx="229">
                        <c:v>657</c:v>
                      </c:pt>
                      <c:pt idx="230">
                        <c:v>658</c:v>
                      </c:pt>
                      <c:pt idx="231">
                        <c:v>661</c:v>
                      </c:pt>
                      <c:pt idx="232">
                        <c:v>660</c:v>
                      </c:pt>
                      <c:pt idx="233">
                        <c:v>657</c:v>
                      </c:pt>
                      <c:pt idx="234">
                        <c:v>660</c:v>
                      </c:pt>
                      <c:pt idx="235">
                        <c:v>661</c:v>
                      </c:pt>
                      <c:pt idx="236">
                        <c:v>661</c:v>
                      </c:pt>
                      <c:pt idx="237">
                        <c:v>659</c:v>
                      </c:pt>
                      <c:pt idx="238">
                        <c:v>659</c:v>
                      </c:pt>
                      <c:pt idx="239">
                        <c:v>661</c:v>
                      </c:pt>
                      <c:pt idx="240">
                        <c:v>659</c:v>
                      </c:pt>
                      <c:pt idx="241">
                        <c:v>659</c:v>
                      </c:pt>
                      <c:pt idx="242">
                        <c:v>659</c:v>
                      </c:pt>
                      <c:pt idx="243">
                        <c:v>660</c:v>
                      </c:pt>
                      <c:pt idx="244">
                        <c:v>660</c:v>
                      </c:pt>
                      <c:pt idx="245">
                        <c:v>659</c:v>
                      </c:pt>
                      <c:pt idx="246">
                        <c:v>660</c:v>
                      </c:pt>
                      <c:pt idx="247">
                        <c:v>661</c:v>
                      </c:pt>
                      <c:pt idx="248">
                        <c:v>660</c:v>
                      </c:pt>
                      <c:pt idx="249">
                        <c:v>660</c:v>
                      </c:pt>
                      <c:pt idx="250">
                        <c:v>660</c:v>
                      </c:pt>
                      <c:pt idx="251">
                        <c:v>662</c:v>
                      </c:pt>
                      <c:pt idx="252">
                        <c:v>661</c:v>
                      </c:pt>
                      <c:pt idx="253">
                        <c:v>659</c:v>
                      </c:pt>
                      <c:pt idx="254">
                        <c:v>660</c:v>
                      </c:pt>
                      <c:pt idx="255">
                        <c:v>661</c:v>
                      </c:pt>
                      <c:pt idx="256">
                        <c:v>661</c:v>
                      </c:pt>
                      <c:pt idx="257">
                        <c:v>659</c:v>
                      </c:pt>
                      <c:pt idx="258">
                        <c:v>660</c:v>
                      </c:pt>
                      <c:pt idx="259">
                        <c:v>661</c:v>
                      </c:pt>
                      <c:pt idx="260">
                        <c:v>659</c:v>
                      </c:pt>
                      <c:pt idx="261">
                        <c:v>659</c:v>
                      </c:pt>
                      <c:pt idx="262">
                        <c:v>659</c:v>
                      </c:pt>
                      <c:pt idx="263">
                        <c:v>661</c:v>
                      </c:pt>
                      <c:pt idx="264">
                        <c:v>658</c:v>
                      </c:pt>
                      <c:pt idx="265">
                        <c:v>659</c:v>
                      </c:pt>
                      <c:pt idx="266">
                        <c:v>661</c:v>
                      </c:pt>
                      <c:pt idx="267">
                        <c:v>661</c:v>
                      </c:pt>
                      <c:pt idx="268">
                        <c:v>661</c:v>
                      </c:pt>
                      <c:pt idx="269">
                        <c:v>659</c:v>
                      </c:pt>
                      <c:pt idx="270">
                        <c:v>660</c:v>
                      </c:pt>
                      <c:pt idx="271">
                        <c:v>661</c:v>
                      </c:pt>
                      <c:pt idx="272">
                        <c:v>660</c:v>
                      </c:pt>
                      <c:pt idx="273">
                        <c:v>659</c:v>
                      </c:pt>
                      <c:pt idx="274">
                        <c:v>661</c:v>
                      </c:pt>
                      <c:pt idx="275">
                        <c:v>661</c:v>
                      </c:pt>
                      <c:pt idx="276">
                        <c:v>660</c:v>
                      </c:pt>
                      <c:pt idx="277">
                        <c:v>658</c:v>
                      </c:pt>
                      <c:pt idx="278">
                        <c:v>661</c:v>
                      </c:pt>
                      <c:pt idx="279">
                        <c:v>661</c:v>
                      </c:pt>
                      <c:pt idx="280">
                        <c:v>660</c:v>
                      </c:pt>
                      <c:pt idx="281">
                        <c:v>661</c:v>
                      </c:pt>
                      <c:pt idx="282">
                        <c:v>662</c:v>
                      </c:pt>
                      <c:pt idx="283">
                        <c:v>663</c:v>
                      </c:pt>
                      <c:pt idx="284">
                        <c:v>662</c:v>
                      </c:pt>
                      <c:pt idx="285">
                        <c:v>663</c:v>
                      </c:pt>
                      <c:pt idx="286">
                        <c:v>664</c:v>
                      </c:pt>
                      <c:pt idx="287">
                        <c:v>665</c:v>
                      </c:pt>
                      <c:pt idx="288">
                        <c:v>663</c:v>
                      </c:pt>
                      <c:pt idx="289">
                        <c:v>663</c:v>
                      </c:pt>
                      <c:pt idx="290">
                        <c:v>666</c:v>
                      </c:pt>
                      <c:pt idx="291">
                        <c:v>666</c:v>
                      </c:pt>
                      <c:pt idx="292">
                        <c:v>664</c:v>
                      </c:pt>
                      <c:pt idx="293">
                        <c:v>660</c:v>
                      </c:pt>
                      <c:pt idx="294">
                        <c:v>659</c:v>
                      </c:pt>
                      <c:pt idx="295">
                        <c:v>655</c:v>
                      </c:pt>
                      <c:pt idx="296">
                        <c:v>650</c:v>
                      </c:pt>
                      <c:pt idx="297">
                        <c:v>648</c:v>
                      </c:pt>
                      <c:pt idx="298">
                        <c:v>648</c:v>
                      </c:pt>
                      <c:pt idx="299">
                        <c:v>645</c:v>
                      </c:pt>
                      <c:pt idx="300">
                        <c:v>643</c:v>
                      </c:pt>
                      <c:pt idx="301">
                        <c:v>642</c:v>
                      </c:pt>
                      <c:pt idx="302">
                        <c:v>639</c:v>
                      </c:pt>
                      <c:pt idx="303">
                        <c:v>628</c:v>
                      </c:pt>
                      <c:pt idx="304">
                        <c:v>609</c:v>
                      </c:pt>
                      <c:pt idx="305">
                        <c:v>602</c:v>
                      </c:pt>
                      <c:pt idx="306">
                        <c:v>601</c:v>
                      </c:pt>
                      <c:pt idx="307">
                        <c:v>599</c:v>
                      </c:pt>
                      <c:pt idx="308">
                        <c:v>591</c:v>
                      </c:pt>
                      <c:pt idx="309">
                        <c:v>588</c:v>
                      </c:pt>
                      <c:pt idx="310">
                        <c:v>588</c:v>
                      </c:pt>
                      <c:pt idx="311">
                        <c:v>584</c:v>
                      </c:pt>
                      <c:pt idx="312">
                        <c:v>582</c:v>
                      </c:pt>
                      <c:pt idx="313">
                        <c:v>580</c:v>
                      </c:pt>
                      <c:pt idx="314">
                        <c:v>577</c:v>
                      </c:pt>
                      <c:pt idx="315">
                        <c:v>572</c:v>
                      </c:pt>
                      <c:pt idx="316">
                        <c:v>569</c:v>
                      </c:pt>
                      <c:pt idx="317">
                        <c:v>570</c:v>
                      </c:pt>
                      <c:pt idx="318">
                        <c:v>573</c:v>
                      </c:pt>
                      <c:pt idx="319">
                        <c:v>574</c:v>
                      </c:pt>
                      <c:pt idx="320">
                        <c:v>573</c:v>
                      </c:pt>
                      <c:pt idx="321">
                        <c:v>574</c:v>
                      </c:pt>
                      <c:pt idx="322">
                        <c:v>576</c:v>
                      </c:pt>
                      <c:pt idx="323">
                        <c:v>575</c:v>
                      </c:pt>
                      <c:pt idx="324">
                        <c:v>573</c:v>
                      </c:pt>
                      <c:pt idx="325">
                        <c:v>574</c:v>
                      </c:pt>
                      <c:pt idx="326">
                        <c:v>574</c:v>
                      </c:pt>
                      <c:pt idx="327">
                        <c:v>575</c:v>
                      </c:pt>
                      <c:pt idx="328">
                        <c:v>571</c:v>
                      </c:pt>
                      <c:pt idx="329">
                        <c:v>575</c:v>
                      </c:pt>
                      <c:pt idx="330">
                        <c:v>577</c:v>
                      </c:pt>
                      <c:pt idx="331">
                        <c:v>577</c:v>
                      </c:pt>
                      <c:pt idx="332">
                        <c:v>576</c:v>
                      </c:pt>
                      <c:pt idx="333">
                        <c:v>579</c:v>
                      </c:pt>
                      <c:pt idx="334">
                        <c:v>578</c:v>
                      </c:pt>
                      <c:pt idx="335">
                        <c:v>578</c:v>
                      </c:pt>
                      <c:pt idx="336">
                        <c:v>574</c:v>
                      </c:pt>
                      <c:pt idx="337">
                        <c:v>578</c:v>
                      </c:pt>
                      <c:pt idx="338">
                        <c:v>580</c:v>
                      </c:pt>
                      <c:pt idx="339">
                        <c:v>579</c:v>
                      </c:pt>
                      <c:pt idx="340">
                        <c:v>576</c:v>
                      </c:pt>
                      <c:pt idx="341">
                        <c:v>578</c:v>
                      </c:pt>
                      <c:pt idx="342">
                        <c:v>581</c:v>
                      </c:pt>
                      <c:pt idx="343">
                        <c:v>580</c:v>
                      </c:pt>
                      <c:pt idx="344">
                        <c:v>579</c:v>
                      </c:pt>
                      <c:pt idx="345">
                        <c:v>580</c:v>
                      </c:pt>
                      <c:pt idx="346">
                        <c:v>578</c:v>
                      </c:pt>
                      <c:pt idx="347">
                        <c:v>574</c:v>
                      </c:pt>
                      <c:pt idx="348">
                        <c:v>572</c:v>
                      </c:pt>
                      <c:pt idx="349">
                        <c:v>573</c:v>
                      </c:pt>
                      <c:pt idx="350">
                        <c:v>573</c:v>
                      </c:pt>
                      <c:pt idx="351">
                        <c:v>573</c:v>
                      </c:pt>
                      <c:pt idx="352">
                        <c:v>570</c:v>
                      </c:pt>
                      <c:pt idx="353">
                        <c:v>572</c:v>
                      </c:pt>
                      <c:pt idx="354">
                        <c:v>573</c:v>
                      </c:pt>
                      <c:pt idx="355">
                        <c:v>572</c:v>
                      </c:pt>
                      <c:pt idx="356">
                        <c:v>571</c:v>
                      </c:pt>
                      <c:pt idx="357">
                        <c:v>572</c:v>
                      </c:pt>
                      <c:pt idx="358">
                        <c:v>574</c:v>
                      </c:pt>
                      <c:pt idx="359">
                        <c:v>572</c:v>
                      </c:pt>
                      <c:pt idx="360">
                        <c:v>572</c:v>
                      </c:pt>
                      <c:pt idx="361">
                        <c:v>573</c:v>
                      </c:pt>
                      <c:pt idx="362">
                        <c:v>576</c:v>
                      </c:pt>
                      <c:pt idx="363">
                        <c:v>575</c:v>
                      </c:pt>
                      <c:pt idx="364">
                        <c:v>575</c:v>
                      </c:pt>
                      <c:pt idx="365">
                        <c:v>577</c:v>
                      </c:pt>
                      <c:pt idx="366">
                        <c:v>579</c:v>
                      </c:pt>
                      <c:pt idx="367">
                        <c:v>576</c:v>
                      </c:pt>
                      <c:pt idx="368">
                        <c:v>577</c:v>
                      </c:pt>
                      <c:pt idx="369">
                        <c:v>578</c:v>
                      </c:pt>
                      <c:pt idx="370">
                        <c:v>577</c:v>
                      </c:pt>
                      <c:pt idx="371">
                        <c:v>579</c:v>
                      </c:pt>
                      <c:pt idx="372">
                        <c:v>579</c:v>
                      </c:pt>
                      <c:pt idx="373">
                        <c:v>581</c:v>
                      </c:pt>
                      <c:pt idx="374">
                        <c:v>580</c:v>
                      </c:pt>
                      <c:pt idx="375">
                        <c:v>578</c:v>
                      </c:pt>
                      <c:pt idx="376">
                        <c:v>574</c:v>
                      </c:pt>
                      <c:pt idx="377">
                        <c:v>573</c:v>
                      </c:pt>
                      <c:pt idx="378">
                        <c:v>572</c:v>
                      </c:pt>
                      <c:pt idx="379">
                        <c:v>572</c:v>
                      </c:pt>
                      <c:pt idx="380">
                        <c:v>572</c:v>
                      </c:pt>
                      <c:pt idx="381">
                        <c:v>573</c:v>
                      </c:pt>
                      <c:pt idx="382">
                        <c:v>573</c:v>
                      </c:pt>
                      <c:pt idx="383">
                        <c:v>573</c:v>
                      </c:pt>
                      <c:pt idx="384">
                        <c:v>569</c:v>
                      </c:pt>
                      <c:pt idx="385">
                        <c:v>574</c:v>
                      </c:pt>
                      <c:pt idx="386">
                        <c:v>576</c:v>
                      </c:pt>
                      <c:pt idx="387">
                        <c:v>573</c:v>
                      </c:pt>
                      <c:pt idx="388">
                        <c:v>572</c:v>
                      </c:pt>
                      <c:pt idx="389">
                        <c:v>571</c:v>
                      </c:pt>
                      <c:pt idx="390">
                        <c:v>572</c:v>
                      </c:pt>
                      <c:pt idx="391">
                        <c:v>571</c:v>
                      </c:pt>
                      <c:pt idx="392">
                        <c:v>571</c:v>
                      </c:pt>
                      <c:pt idx="393">
                        <c:v>573</c:v>
                      </c:pt>
                      <c:pt idx="394">
                        <c:v>573</c:v>
                      </c:pt>
                      <c:pt idx="395">
                        <c:v>571</c:v>
                      </c:pt>
                      <c:pt idx="396">
                        <c:v>572</c:v>
                      </c:pt>
                      <c:pt idx="397">
                        <c:v>574</c:v>
                      </c:pt>
                      <c:pt idx="398">
                        <c:v>573</c:v>
                      </c:pt>
                      <c:pt idx="399">
                        <c:v>573</c:v>
                      </c:pt>
                      <c:pt idx="400">
                        <c:v>573</c:v>
                      </c:pt>
                      <c:pt idx="401">
                        <c:v>572</c:v>
                      </c:pt>
                      <c:pt idx="402">
                        <c:v>575</c:v>
                      </c:pt>
                      <c:pt idx="403">
                        <c:v>573</c:v>
                      </c:pt>
                      <c:pt idx="404">
                        <c:v>572</c:v>
                      </c:pt>
                      <c:pt idx="405">
                        <c:v>572</c:v>
                      </c:pt>
                      <c:pt idx="406">
                        <c:v>570</c:v>
                      </c:pt>
                      <c:pt idx="407">
                        <c:v>565</c:v>
                      </c:pt>
                      <c:pt idx="408">
                        <c:v>571</c:v>
                      </c:pt>
                      <c:pt idx="409">
                        <c:v>572</c:v>
                      </c:pt>
                      <c:pt idx="410">
                        <c:v>576</c:v>
                      </c:pt>
                      <c:pt idx="411">
                        <c:v>570</c:v>
                      </c:pt>
                      <c:pt idx="412">
                        <c:v>573</c:v>
                      </c:pt>
                      <c:pt idx="413">
                        <c:v>575</c:v>
                      </c:pt>
                      <c:pt idx="414">
                        <c:v>575</c:v>
                      </c:pt>
                      <c:pt idx="415">
                        <c:v>573</c:v>
                      </c:pt>
                      <c:pt idx="416">
                        <c:v>577</c:v>
                      </c:pt>
                      <c:pt idx="417">
                        <c:v>576</c:v>
                      </c:pt>
                      <c:pt idx="418">
                        <c:v>573</c:v>
                      </c:pt>
                      <c:pt idx="419">
                        <c:v>573</c:v>
                      </c:pt>
                      <c:pt idx="420">
                        <c:v>574</c:v>
                      </c:pt>
                      <c:pt idx="421">
                        <c:v>577</c:v>
                      </c:pt>
                      <c:pt idx="422">
                        <c:v>575</c:v>
                      </c:pt>
                      <c:pt idx="423">
                        <c:v>573</c:v>
                      </c:pt>
                      <c:pt idx="424">
                        <c:v>577</c:v>
                      </c:pt>
                      <c:pt idx="425">
                        <c:v>578</c:v>
                      </c:pt>
                      <c:pt idx="426">
                        <c:v>577</c:v>
                      </c:pt>
                      <c:pt idx="427">
                        <c:v>573</c:v>
                      </c:pt>
                      <c:pt idx="428">
                        <c:v>577</c:v>
                      </c:pt>
                      <c:pt idx="429">
                        <c:v>580</c:v>
                      </c:pt>
                      <c:pt idx="430">
                        <c:v>576</c:v>
                      </c:pt>
                      <c:pt idx="431">
                        <c:v>577</c:v>
                      </c:pt>
                      <c:pt idx="432">
                        <c:v>576</c:v>
                      </c:pt>
                      <c:pt idx="433">
                        <c:v>578</c:v>
                      </c:pt>
                      <c:pt idx="434">
                        <c:v>575</c:v>
                      </c:pt>
                      <c:pt idx="435">
                        <c:v>575</c:v>
                      </c:pt>
                      <c:pt idx="436">
                        <c:v>578</c:v>
                      </c:pt>
                      <c:pt idx="437">
                        <c:v>580</c:v>
                      </c:pt>
                      <c:pt idx="438">
                        <c:v>578</c:v>
                      </c:pt>
                      <c:pt idx="439">
                        <c:v>578</c:v>
                      </c:pt>
                      <c:pt idx="440">
                        <c:v>576</c:v>
                      </c:pt>
                      <c:pt idx="441">
                        <c:v>581</c:v>
                      </c:pt>
                      <c:pt idx="442">
                        <c:v>577</c:v>
                      </c:pt>
                      <c:pt idx="443">
                        <c:v>578</c:v>
                      </c:pt>
                      <c:pt idx="444">
                        <c:v>580</c:v>
                      </c:pt>
                      <c:pt idx="445">
                        <c:v>581</c:v>
                      </c:pt>
                      <c:pt idx="446">
                        <c:v>580</c:v>
                      </c:pt>
                      <c:pt idx="447">
                        <c:v>582</c:v>
                      </c:pt>
                      <c:pt idx="448">
                        <c:v>585</c:v>
                      </c:pt>
                      <c:pt idx="449">
                        <c:v>587</c:v>
                      </c:pt>
                      <c:pt idx="450">
                        <c:v>586</c:v>
                      </c:pt>
                      <c:pt idx="451">
                        <c:v>586</c:v>
                      </c:pt>
                      <c:pt idx="452">
                        <c:v>586</c:v>
                      </c:pt>
                      <c:pt idx="453">
                        <c:v>589</c:v>
                      </c:pt>
                      <c:pt idx="454">
                        <c:v>587</c:v>
                      </c:pt>
                      <c:pt idx="455">
                        <c:v>588</c:v>
                      </c:pt>
                      <c:pt idx="456">
                        <c:v>591</c:v>
                      </c:pt>
                      <c:pt idx="457">
                        <c:v>590</c:v>
                      </c:pt>
                      <c:pt idx="458">
                        <c:v>588</c:v>
                      </c:pt>
                      <c:pt idx="459">
                        <c:v>587</c:v>
                      </c:pt>
                      <c:pt idx="460">
                        <c:v>586</c:v>
                      </c:pt>
                      <c:pt idx="461">
                        <c:v>584</c:v>
                      </c:pt>
                      <c:pt idx="462">
                        <c:v>582</c:v>
                      </c:pt>
                      <c:pt idx="463">
                        <c:v>585</c:v>
                      </c:pt>
                      <c:pt idx="464">
                        <c:v>586</c:v>
                      </c:pt>
                      <c:pt idx="465">
                        <c:v>588</c:v>
                      </c:pt>
                      <c:pt idx="466">
                        <c:v>583</c:v>
                      </c:pt>
                      <c:pt idx="467">
                        <c:v>581</c:v>
                      </c:pt>
                      <c:pt idx="468">
                        <c:v>586</c:v>
                      </c:pt>
                      <c:pt idx="469">
                        <c:v>588</c:v>
                      </c:pt>
                      <c:pt idx="470">
                        <c:v>584</c:v>
                      </c:pt>
                      <c:pt idx="471">
                        <c:v>584</c:v>
                      </c:pt>
                      <c:pt idx="472">
                        <c:v>587</c:v>
                      </c:pt>
                      <c:pt idx="473">
                        <c:v>586</c:v>
                      </c:pt>
                      <c:pt idx="474">
                        <c:v>582</c:v>
                      </c:pt>
                      <c:pt idx="475">
                        <c:v>583</c:v>
                      </c:pt>
                      <c:pt idx="476">
                        <c:v>586</c:v>
                      </c:pt>
                      <c:pt idx="477">
                        <c:v>586</c:v>
                      </c:pt>
                      <c:pt idx="478">
                        <c:v>588</c:v>
                      </c:pt>
                      <c:pt idx="479">
                        <c:v>593</c:v>
                      </c:pt>
                      <c:pt idx="480">
                        <c:v>604</c:v>
                      </c:pt>
                      <c:pt idx="481">
                        <c:v>613</c:v>
                      </c:pt>
                      <c:pt idx="482">
                        <c:v>622</c:v>
                      </c:pt>
                      <c:pt idx="483">
                        <c:v>628</c:v>
                      </c:pt>
                      <c:pt idx="484">
                        <c:v>633</c:v>
                      </c:pt>
                      <c:pt idx="485">
                        <c:v>640</c:v>
                      </c:pt>
                      <c:pt idx="486">
                        <c:v>642</c:v>
                      </c:pt>
                      <c:pt idx="487">
                        <c:v>647</c:v>
                      </c:pt>
                      <c:pt idx="488">
                        <c:v>654</c:v>
                      </c:pt>
                      <c:pt idx="489">
                        <c:v>655</c:v>
                      </c:pt>
                      <c:pt idx="490">
                        <c:v>653</c:v>
                      </c:pt>
                      <c:pt idx="491">
                        <c:v>659</c:v>
                      </c:pt>
                      <c:pt idx="492">
                        <c:v>661</c:v>
                      </c:pt>
                      <c:pt idx="493">
                        <c:v>660</c:v>
                      </c:pt>
                      <c:pt idx="494">
                        <c:v>658</c:v>
                      </c:pt>
                      <c:pt idx="495">
                        <c:v>658</c:v>
                      </c:pt>
                      <c:pt idx="496">
                        <c:v>660</c:v>
                      </c:pt>
                      <c:pt idx="497">
                        <c:v>658</c:v>
                      </c:pt>
                      <c:pt idx="498">
                        <c:v>658</c:v>
                      </c:pt>
                      <c:pt idx="499">
                        <c:v>657</c:v>
                      </c:pt>
                      <c:pt idx="500">
                        <c:v>660</c:v>
                      </c:pt>
                      <c:pt idx="501">
                        <c:v>661</c:v>
                      </c:pt>
                      <c:pt idx="502">
                        <c:v>660</c:v>
                      </c:pt>
                      <c:pt idx="503">
                        <c:v>662</c:v>
                      </c:pt>
                      <c:pt idx="504">
                        <c:v>663</c:v>
                      </c:pt>
                      <c:pt idx="505">
                        <c:v>663</c:v>
                      </c:pt>
                      <c:pt idx="506">
                        <c:v>658</c:v>
                      </c:pt>
                      <c:pt idx="507">
                        <c:v>664</c:v>
                      </c:pt>
                      <c:pt idx="508">
                        <c:v>664</c:v>
                      </c:pt>
                      <c:pt idx="509">
                        <c:v>664</c:v>
                      </c:pt>
                      <c:pt idx="510">
                        <c:v>660</c:v>
                      </c:pt>
                      <c:pt idx="511">
                        <c:v>663</c:v>
                      </c:pt>
                      <c:pt idx="512">
                        <c:v>665</c:v>
                      </c:pt>
                      <c:pt idx="513">
                        <c:v>664</c:v>
                      </c:pt>
                      <c:pt idx="514">
                        <c:v>662</c:v>
                      </c:pt>
                      <c:pt idx="515">
                        <c:v>665</c:v>
                      </c:pt>
                      <c:pt idx="516">
                        <c:v>665</c:v>
                      </c:pt>
                      <c:pt idx="517">
                        <c:v>661</c:v>
                      </c:pt>
                      <c:pt idx="518">
                        <c:v>660</c:v>
                      </c:pt>
                      <c:pt idx="519">
                        <c:v>664</c:v>
                      </c:pt>
                      <c:pt idx="520">
                        <c:v>665</c:v>
                      </c:pt>
                      <c:pt idx="521">
                        <c:v>663</c:v>
                      </c:pt>
                      <c:pt idx="522">
                        <c:v>662</c:v>
                      </c:pt>
                      <c:pt idx="523">
                        <c:v>661</c:v>
                      </c:pt>
                      <c:pt idx="524">
                        <c:v>665</c:v>
                      </c:pt>
                      <c:pt idx="525">
                        <c:v>665</c:v>
                      </c:pt>
                      <c:pt idx="526">
                        <c:v>663</c:v>
                      </c:pt>
                      <c:pt idx="527">
                        <c:v>664</c:v>
                      </c:pt>
                      <c:pt idx="528">
                        <c:v>665</c:v>
                      </c:pt>
                      <c:pt idx="529">
                        <c:v>663</c:v>
                      </c:pt>
                      <c:pt idx="530">
                        <c:v>664</c:v>
                      </c:pt>
                      <c:pt idx="531">
                        <c:v>665</c:v>
                      </c:pt>
                      <c:pt idx="532">
                        <c:v>666</c:v>
                      </c:pt>
                      <c:pt idx="533">
                        <c:v>665</c:v>
                      </c:pt>
                      <c:pt idx="534">
                        <c:v>663</c:v>
                      </c:pt>
                      <c:pt idx="535">
                        <c:v>666</c:v>
                      </c:pt>
                      <c:pt idx="536">
                        <c:v>666</c:v>
                      </c:pt>
                      <c:pt idx="537">
                        <c:v>667</c:v>
                      </c:pt>
                      <c:pt idx="538">
                        <c:v>668</c:v>
                      </c:pt>
                      <c:pt idx="539">
                        <c:v>666</c:v>
                      </c:pt>
                      <c:pt idx="540">
                        <c:v>667</c:v>
                      </c:pt>
                      <c:pt idx="541">
                        <c:v>664</c:v>
                      </c:pt>
                      <c:pt idx="542">
                        <c:v>665</c:v>
                      </c:pt>
                      <c:pt idx="543">
                        <c:v>667</c:v>
                      </c:pt>
                      <c:pt idx="544">
                        <c:v>667</c:v>
                      </c:pt>
                      <c:pt idx="545">
                        <c:v>666</c:v>
                      </c:pt>
                      <c:pt idx="546">
                        <c:v>665</c:v>
                      </c:pt>
                      <c:pt idx="547">
                        <c:v>666</c:v>
                      </c:pt>
                      <c:pt idx="548">
                        <c:v>669</c:v>
                      </c:pt>
                      <c:pt idx="549">
                        <c:v>666</c:v>
                      </c:pt>
                      <c:pt idx="550">
                        <c:v>665</c:v>
                      </c:pt>
                      <c:pt idx="551">
                        <c:v>669</c:v>
                      </c:pt>
                      <c:pt idx="552">
                        <c:v>668</c:v>
                      </c:pt>
                      <c:pt idx="553">
                        <c:v>663</c:v>
                      </c:pt>
                      <c:pt idx="554">
                        <c:v>667</c:v>
                      </c:pt>
                      <c:pt idx="555">
                        <c:v>668</c:v>
                      </c:pt>
                      <c:pt idx="556">
                        <c:v>669</c:v>
                      </c:pt>
                      <c:pt idx="557">
                        <c:v>668</c:v>
                      </c:pt>
                      <c:pt idx="558">
                        <c:v>667</c:v>
                      </c:pt>
                      <c:pt idx="559">
                        <c:v>668</c:v>
                      </c:pt>
                      <c:pt idx="560">
                        <c:v>665</c:v>
                      </c:pt>
                      <c:pt idx="561">
                        <c:v>666</c:v>
                      </c:pt>
                      <c:pt idx="562">
                        <c:v>666</c:v>
                      </c:pt>
                      <c:pt idx="563">
                        <c:v>668</c:v>
                      </c:pt>
                      <c:pt idx="564">
                        <c:v>669</c:v>
                      </c:pt>
                      <c:pt idx="565">
                        <c:v>666</c:v>
                      </c:pt>
                      <c:pt idx="566">
                        <c:v>667</c:v>
                      </c:pt>
                      <c:pt idx="567">
                        <c:v>668</c:v>
                      </c:pt>
                      <c:pt idx="568">
                        <c:v>668</c:v>
                      </c:pt>
                      <c:pt idx="569">
                        <c:v>666</c:v>
                      </c:pt>
                      <c:pt idx="570">
                        <c:v>666</c:v>
                      </c:pt>
                      <c:pt idx="571">
                        <c:v>668</c:v>
                      </c:pt>
                      <c:pt idx="572">
                        <c:v>667</c:v>
                      </c:pt>
                      <c:pt idx="573">
                        <c:v>665</c:v>
                      </c:pt>
                      <c:pt idx="574">
                        <c:v>666</c:v>
                      </c:pt>
                      <c:pt idx="575">
                        <c:v>669</c:v>
                      </c:pt>
                      <c:pt idx="576">
                        <c:v>668</c:v>
                      </c:pt>
                      <c:pt idx="577">
                        <c:v>666</c:v>
                      </c:pt>
                      <c:pt idx="578">
                        <c:v>665</c:v>
                      </c:pt>
                      <c:pt idx="579">
                        <c:v>666</c:v>
                      </c:pt>
                      <c:pt idx="580">
                        <c:v>663</c:v>
                      </c:pt>
                      <c:pt idx="581">
                        <c:v>658</c:v>
                      </c:pt>
                      <c:pt idx="582">
                        <c:v>654</c:v>
                      </c:pt>
                      <c:pt idx="583">
                        <c:v>653</c:v>
                      </c:pt>
                      <c:pt idx="584">
                        <c:v>648</c:v>
                      </c:pt>
                      <c:pt idx="585">
                        <c:v>643</c:v>
                      </c:pt>
                      <c:pt idx="586">
                        <c:v>638</c:v>
                      </c:pt>
                      <c:pt idx="587">
                        <c:v>636</c:v>
                      </c:pt>
                      <c:pt idx="588">
                        <c:v>634</c:v>
                      </c:pt>
                      <c:pt idx="589">
                        <c:v>629</c:v>
                      </c:pt>
                      <c:pt idx="590">
                        <c:v>627</c:v>
                      </c:pt>
                      <c:pt idx="591">
                        <c:v>627</c:v>
                      </c:pt>
                      <c:pt idx="592">
                        <c:v>627</c:v>
                      </c:pt>
                      <c:pt idx="593">
                        <c:v>624</c:v>
                      </c:pt>
                      <c:pt idx="594">
                        <c:v>624</c:v>
                      </c:pt>
                      <c:pt idx="595">
                        <c:v>627</c:v>
                      </c:pt>
                      <c:pt idx="596">
                        <c:v>625</c:v>
                      </c:pt>
                      <c:pt idx="597">
                        <c:v>620</c:v>
                      </c:pt>
                      <c:pt idx="598">
                        <c:v>624</c:v>
                      </c:pt>
                      <c:pt idx="599">
                        <c:v>625</c:v>
                      </c:pt>
                      <c:pt idx="600">
                        <c:v>627</c:v>
                      </c:pt>
                      <c:pt idx="601">
                        <c:v>626</c:v>
                      </c:pt>
                      <c:pt idx="602">
                        <c:v>627</c:v>
                      </c:pt>
                      <c:pt idx="603">
                        <c:v>629</c:v>
                      </c:pt>
                      <c:pt idx="604">
                        <c:v>628</c:v>
                      </c:pt>
                      <c:pt idx="605">
                        <c:v>625</c:v>
                      </c:pt>
                      <c:pt idx="606">
                        <c:v>629</c:v>
                      </c:pt>
                      <c:pt idx="607">
                        <c:v>630</c:v>
                      </c:pt>
                      <c:pt idx="608">
                        <c:v>627</c:v>
                      </c:pt>
                      <c:pt idx="609">
                        <c:v>625</c:v>
                      </c:pt>
                      <c:pt idx="610">
                        <c:v>629</c:v>
                      </c:pt>
                      <c:pt idx="611">
                        <c:v>631</c:v>
                      </c:pt>
                      <c:pt idx="612">
                        <c:v>624</c:v>
                      </c:pt>
                      <c:pt idx="613">
                        <c:v>627</c:v>
                      </c:pt>
                      <c:pt idx="614">
                        <c:v>631</c:v>
                      </c:pt>
                      <c:pt idx="615">
                        <c:v>632</c:v>
                      </c:pt>
                      <c:pt idx="616">
                        <c:v>632</c:v>
                      </c:pt>
                      <c:pt idx="617">
                        <c:v>632</c:v>
                      </c:pt>
                      <c:pt idx="618">
                        <c:v>632</c:v>
                      </c:pt>
                      <c:pt idx="619">
                        <c:v>634</c:v>
                      </c:pt>
                      <c:pt idx="620">
                        <c:v>633</c:v>
                      </c:pt>
                      <c:pt idx="621">
                        <c:v>633</c:v>
                      </c:pt>
                      <c:pt idx="622">
                        <c:v>633</c:v>
                      </c:pt>
                      <c:pt idx="623">
                        <c:v>634</c:v>
                      </c:pt>
                      <c:pt idx="624">
                        <c:v>633</c:v>
                      </c:pt>
                      <c:pt idx="625">
                        <c:v>632</c:v>
                      </c:pt>
                      <c:pt idx="626">
                        <c:v>635</c:v>
                      </c:pt>
                      <c:pt idx="627">
                        <c:v>636</c:v>
                      </c:pt>
                      <c:pt idx="628">
                        <c:v>629</c:v>
                      </c:pt>
                      <c:pt idx="629">
                        <c:v>632</c:v>
                      </c:pt>
                      <c:pt idx="630">
                        <c:v>633</c:v>
                      </c:pt>
                      <c:pt idx="631">
                        <c:v>630</c:v>
                      </c:pt>
                      <c:pt idx="632">
                        <c:v>627</c:v>
                      </c:pt>
                      <c:pt idx="633">
                        <c:v>628</c:v>
                      </c:pt>
                      <c:pt idx="634">
                        <c:v>630</c:v>
                      </c:pt>
                      <c:pt idx="635">
                        <c:v>630</c:v>
                      </c:pt>
                      <c:pt idx="636">
                        <c:v>625</c:v>
                      </c:pt>
                      <c:pt idx="637">
                        <c:v>626</c:v>
                      </c:pt>
                      <c:pt idx="638">
                        <c:v>625</c:v>
                      </c:pt>
                      <c:pt idx="639">
                        <c:v>628</c:v>
                      </c:pt>
                      <c:pt idx="640">
                        <c:v>627</c:v>
                      </c:pt>
                      <c:pt idx="641">
                        <c:v>627</c:v>
                      </c:pt>
                      <c:pt idx="642">
                        <c:v>629</c:v>
                      </c:pt>
                      <c:pt idx="643">
                        <c:v>629</c:v>
                      </c:pt>
                      <c:pt idx="644">
                        <c:v>628</c:v>
                      </c:pt>
                      <c:pt idx="645">
                        <c:v>629</c:v>
                      </c:pt>
                      <c:pt idx="646">
                        <c:v>629</c:v>
                      </c:pt>
                      <c:pt idx="647">
                        <c:v>630</c:v>
                      </c:pt>
                      <c:pt idx="648">
                        <c:v>630</c:v>
                      </c:pt>
                      <c:pt idx="649">
                        <c:v>631</c:v>
                      </c:pt>
                      <c:pt idx="650">
                        <c:v>633</c:v>
                      </c:pt>
                      <c:pt idx="651">
                        <c:v>633</c:v>
                      </c:pt>
                      <c:pt idx="652">
                        <c:v>634</c:v>
                      </c:pt>
                      <c:pt idx="653">
                        <c:v>635</c:v>
                      </c:pt>
                      <c:pt idx="654">
                        <c:v>635</c:v>
                      </c:pt>
                      <c:pt idx="655">
                        <c:v>636</c:v>
                      </c:pt>
                      <c:pt idx="656">
                        <c:v>635</c:v>
                      </c:pt>
                      <c:pt idx="657">
                        <c:v>634</c:v>
                      </c:pt>
                      <c:pt idx="658">
                        <c:v>635</c:v>
                      </c:pt>
                      <c:pt idx="659">
                        <c:v>636</c:v>
                      </c:pt>
                      <c:pt idx="660">
                        <c:v>635</c:v>
                      </c:pt>
                      <c:pt idx="661">
                        <c:v>635</c:v>
                      </c:pt>
                      <c:pt idx="662">
                        <c:v>637</c:v>
                      </c:pt>
                      <c:pt idx="663">
                        <c:v>636</c:v>
                      </c:pt>
                      <c:pt idx="664">
                        <c:v>630</c:v>
                      </c:pt>
                      <c:pt idx="665">
                        <c:v>635</c:v>
                      </c:pt>
                      <c:pt idx="666">
                        <c:v>638</c:v>
                      </c:pt>
                      <c:pt idx="667">
                        <c:v>634</c:v>
                      </c:pt>
                      <c:pt idx="668">
                        <c:v>632</c:v>
                      </c:pt>
                      <c:pt idx="669">
                        <c:v>634</c:v>
                      </c:pt>
                      <c:pt idx="670">
                        <c:v>635</c:v>
                      </c:pt>
                      <c:pt idx="671">
                        <c:v>630</c:v>
                      </c:pt>
                      <c:pt idx="672">
                        <c:v>631</c:v>
                      </c:pt>
                      <c:pt idx="673">
                        <c:v>627</c:v>
                      </c:pt>
                      <c:pt idx="674">
                        <c:v>632</c:v>
                      </c:pt>
                      <c:pt idx="675">
                        <c:v>630</c:v>
                      </c:pt>
                      <c:pt idx="676">
                        <c:v>629</c:v>
                      </c:pt>
                      <c:pt idx="677">
                        <c:v>629</c:v>
                      </c:pt>
                      <c:pt idx="678">
                        <c:v>630</c:v>
                      </c:pt>
                      <c:pt idx="679">
                        <c:v>626</c:v>
                      </c:pt>
                      <c:pt idx="680">
                        <c:v>627</c:v>
                      </c:pt>
                      <c:pt idx="681">
                        <c:v>629</c:v>
                      </c:pt>
                      <c:pt idx="682">
                        <c:v>630</c:v>
                      </c:pt>
                      <c:pt idx="683">
                        <c:v>629</c:v>
                      </c:pt>
                      <c:pt idx="684">
                        <c:v>630</c:v>
                      </c:pt>
                      <c:pt idx="685">
                        <c:v>628</c:v>
                      </c:pt>
                      <c:pt idx="686">
                        <c:v>632</c:v>
                      </c:pt>
                      <c:pt idx="687">
                        <c:v>630</c:v>
                      </c:pt>
                      <c:pt idx="688">
                        <c:v>627</c:v>
                      </c:pt>
                      <c:pt idx="689">
                        <c:v>632</c:v>
                      </c:pt>
                      <c:pt idx="690">
                        <c:v>631</c:v>
                      </c:pt>
                      <c:pt idx="691">
                        <c:v>629</c:v>
                      </c:pt>
                      <c:pt idx="692">
                        <c:v>632</c:v>
                      </c:pt>
                      <c:pt idx="693">
                        <c:v>631</c:v>
                      </c:pt>
                      <c:pt idx="694">
                        <c:v>633</c:v>
                      </c:pt>
                      <c:pt idx="695">
                        <c:v>633</c:v>
                      </c:pt>
                      <c:pt idx="696">
                        <c:v>632</c:v>
                      </c:pt>
                      <c:pt idx="697">
                        <c:v>632</c:v>
                      </c:pt>
                      <c:pt idx="698">
                        <c:v>635</c:v>
                      </c:pt>
                      <c:pt idx="699">
                        <c:v>633</c:v>
                      </c:pt>
                      <c:pt idx="700">
                        <c:v>632</c:v>
                      </c:pt>
                      <c:pt idx="701">
                        <c:v>633</c:v>
                      </c:pt>
                      <c:pt idx="702">
                        <c:v>633</c:v>
                      </c:pt>
                      <c:pt idx="703">
                        <c:v>632</c:v>
                      </c:pt>
                      <c:pt idx="704">
                        <c:v>633</c:v>
                      </c:pt>
                      <c:pt idx="705">
                        <c:v>635</c:v>
                      </c:pt>
                      <c:pt idx="706">
                        <c:v>635</c:v>
                      </c:pt>
                      <c:pt idx="707">
                        <c:v>630</c:v>
                      </c:pt>
                      <c:pt idx="708">
                        <c:v>631</c:v>
                      </c:pt>
                      <c:pt idx="709">
                        <c:v>631</c:v>
                      </c:pt>
                      <c:pt idx="710">
                        <c:v>633</c:v>
                      </c:pt>
                      <c:pt idx="711">
                        <c:v>630</c:v>
                      </c:pt>
                      <c:pt idx="712">
                        <c:v>627</c:v>
                      </c:pt>
                      <c:pt idx="713">
                        <c:v>630</c:v>
                      </c:pt>
                      <c:pt idx="714">
                        <c:v>629</c:v>
                      </c:pt>
                      <c:pt idx="715">
                        <c:v>630</c:v>
                      </c:pt>
                      <c:pt idx="716">
                        <c:v>628</c:v>
                      </c:pt>
                      <c:pt idx="717">
                        <c:v>632</c:v>
                      </c:pt>
                      <c:pt idx="718">
                        <c:v>633</c:v>
                      </c:pt>
                      <c:pt idx="719">
                        <c:v>631</c:v>
                      </c:pt>
                      <c:pt idx="720">
                        <c:v>633</c:v>
                      </c:pt>
                      <c:pt idx="721">
                        <c:v>634</c:v>
                      </c:pt>
                      <c:pt idx="722">
                        <c:v>634</c:v>
                      </c:pt>
                      <c:pt idx="723">
                        <c:v>633</c:v>
                      </c:pt>
                      <c:pt idx="724">
                        <c:v>632</c:v>
                      </c:pt>
                      <c:pt idx="725">
                        <c:v>632</c:v>
                      </c:pt>
                      <c:pt idx="726">
                        <c:v>633</c:v>
                      </c:pt>
                      <c:pt idx="727">
                        <c:v>631</c:v>
                      </c:pt>
                      <c:pt idx="728">
                        <c:v>630</c:v>
                      </c:pt>
                      <c:pt idx="729">
                        <c:v>635</c:v>
                      </c:pt>
                      <c:pt idx="730">
                        <c:v>634</c:v>
                      </c:pt>
                      <c:pt idx="731">
                        <c:v>634</c:v>
                      </c:pt>
                      <c:pt idx="732">
                        <c:v>631</c:v>
                      </c:pt>
                      <c:pt idx="733">
                        <c:v>635</c:v>
                      </c:pt>
                      <c:pt idx="734">
                        <c:v>635</c:v>
                      </c:pt>
                      <c:pt idx="735">
                        <c:v>635</c:v>
                      </c:pt>
                      <c:pt idx="736">
                        <c:v>639</c:v>
                      </c:pt>
                      <c:pt idx="737">
                        <c:v>644</c:v>
                      </c:pt>
                      <c:pt idx="738">
                        <c:v>647</c:v>
                      </c:pt>
                      <c:pt idx="739">
                        <c:v>646</c:v>
                      </c:pt>
                      <c:pt idx="740">
                        <c:v>651</c:v>
                      </c:pt>
                      <c:pt idx="741">
                        <c:v>655</c:v>
                      </c:pt>
                      <c:pt idx="742">
                        <c:v>658</c:v>
                      </c:pt>
                      <c:pt idx="743">
                        <c:v>658</c:v>
                      </c:pt>
                      <c:pt idx="744">
                        <c:v>659</c:v>
                      </c:pt>
                      <c:pt idx="745">
                        <c:v>662</c:v>
                      </c:pt>
                      <c:pt idx="746">
                        <c:v>664</c:v>
                      </c:pt>
                      <c:pt idx="747">
                        <c:v>664</c:v>
                      </c:pt>
                      <c:pt idx="748">
                        <c:v>665</c:v>
                      </c:pt>
                      <c:pt idx="749">
                        <c:v>666</c:v>
                      </c:pt>
                      <c:pt idx="750">
                        <c:v>667</c:v>
                      </c:pt>
                      <c:pt idx="751">
                        <c:v>667</c:v>
                      </c:pt>
                      <c:pt idx="752">
                        <c:v>666</c:v>
                      </c:pt>
                      <c:pt idx="753">
                        <c:v>670</c:v>
                      </c:pt>
                      <c:pt idx="754">
                        <c:v>668</c:v>
                      </c:pt>
                      <c:pt idx="755">
                        <c:v>670</c:v>
                      </c:pt>
                      <c:pt idx="756">
                        <c:v>667</c:v>
                      </c:pt>
                      <c:pt idx="757">
                        <c:v>673</c:v>
                      </c:pt>
                      <c:pt idx="758">
                        <c:v>671</c:v>
                      </c:pt>
                      <c:pt idx="759">
                        <c:v>671</c:v>
                      </c:pt>
                      <c:pt idx="760">
                        <c:v>671</c:v>
                      </c:pt>
                      <c:pt idx="761">
                        <c:v>671</c:v>
                      </c:pt>
                      <c:pt idx="762">
                        <c:v>671</c:v>
                      </c:pt>
                      <c:pt idx="763">
                        <c:v>670</c:v>
                      </c:pt>
                      <c:pt idx="764">
                        <c:v>669</c:v>
                      </c:pt>
                      <c:pt idx="765">
                        <c:v>672</c:v>
                      </c:pt>
                      <c:pt idx="766">
                        <c:v>672</c:v>
                      </c:pt>
                      <c:pt idx="767">
                        <c:v>669</c:v>
                      </c:pt>
                      <c:pt idx="768">
                        <c:v>671</c:v>
                      </c:pt>
                      <c:pt idx="769">
                        <c:v>670</c:v>
                      </c:pt>
                      <c:pt idx="770">
                        <c:v>672</c:v>
                      </c:pt>
                      <c:pt idx="771">
                        <c:v>669</c:v>
                      </c:pt>
                      <c:pt idx="772">
                        <c:v>671</c:v>
                      </c:pt>
                      <c:pt idx="773">
                        <c:v>670</c:v>
                      </c:pt>
                      <c:pt idx="774">
                        <c:v>673</c:v>
                      </c:pt>
                      <c:pt idx="775">
                        <c:v>671</c:v>
                      </c:pt>
                      <c:pt idx="776">
                        <c:v>672</c:v>
                      </c:pt>
                      <c:pt idx="777">
                        <c:v>671</c:v>
                      </c:pt>
                      <c:pt idx="778">
                        <c:v>671</c:v>
                      </c:pt>
                      <c:pt idx="779">
                        <c:v>670</c:v>
                      </c:pt>
                      <c:pt idx="780">
                        <c:v>670</c:v>
                      </c:pt>
                      <c:pt idx="781">
                        <c:v>672</c:v>
                      </c:pt>
                      <c:pt idx="782">
                        <c:v>671</c:v>
                      </c:pt>
                      <c:pt idx="783">
                        <c:v>670</c:v>
                      </c:pt>
                      <c:pt idx="784">
                        <c:v>671</c:v>
                      </c:pt>
                      <c:pt idx="785">
                        <c:v>671</c:v>
                      </c:pt>
                      <c:pt idx="786">
                        <c:v>671</c:v>
                      </c:pt>
                      <c:pt idx="787">
                        <c:v>670</c:v>
                      </c:pt>
                      <c:pt idx="788">
                        <c:v>673</c:v>
                      </c:pt>
                      <c:pt idx="789">
                        <c:v>673</c:v>
                      </c:pt>
                      <c:pt idx="790">
                        <c:v>669</c:v>
                      </c:pt>
                      <c:pt idx="791">
                        <c:v>670</c:v>
                      </c:pt>
                      <c:pt idx="792">
                        <c:v>672</c:v>
                      </c:pt>
                      <c:pt idx="793">
                        <c:v>672</c:v>
                      </c:pt>
                      <c:pt idx="794">
                        <c:v>672</c:v>
                      </c:pt>
                      <c:pt idx="795">
                        <c:v>669</c:v>
                      </c:pt>
                      <c:pt idx="796">
                        <c:v>671</c:v>
                      </c:pt>
                      <c:pt idx="797">
                        <c:v>672</c:v>
                      </c:pt>
                      <c:pt idx="798">
                        <c:v>670</c:v>
                      </c:pt>
                      <c:pt idx="799">
                        <c:v>671</c:v>
                      </c:pt>
                      <c:pt idx="800">
                        <c:v>672</c:v>
                      </c:pt>
                      <c:pt idx="801">
                        <c:v>673</c:v>
                      </c:pt>
                      <c:pt idx="802">
                        <c:v>672</c:v>
                      </c:pt>
                      <c:pt idx="803">
                        <c:v>669</c:v>
                      </c:pt>
                      <c:pt idx="804">
                        <c:v>672</c:v>
                      </c:pt>
                      <c:pt idx="805">
                        <c:v>673</c:v>
                      </c:pt>
                      <c:pt idx="806">
                        <c:v>668</c:v>
                      </c:pt>
                      <c:pt idx="807">
                        <c:v>671</c:v>
                      </c:pt>
                      <c:pt idx="808">
                        <c:v>672</c:v>
                      </c:pt>
                      <c:pt idx="809">
                        <c:v>672</c:v>
                      </c:pt>
                      <c:pt idx="810">
                        <c:v>672</c:v>
                      </c:pt>
                      <c:pt idx="811">
                        <c:v>671</c:v>
                      </c:pt>
                      <c:pt idx="812">
                        <c:v>674</c:v>
                      </c:pt>
                      <c:pt idx="813">
                        <c:v>673</c:v>
                      </c:pt>
                      <c:pt idx="814">
                        <c:v>673</c:v>
                      </c:pt>
                      <c:pt idx="815">
                        <c:v>669</c:v>
                      </c:pt>
                      <c:pt idx="816">
                        <c:v>672</c:v>
                      </c:pt>
                      <c:pt idx="817">
                        <c:v>674</c:v>
                      </c:pt>
                      <c:pt idx="818">
                        <c:v>673</c:v>
                      </c:pt>
                      <c:pt idx="819">
                        <c:v>672</c:v>
                      </c:pt>
                      <c:pt idx="820">
                        <c:v>674</c:v>
                      </c:pt>
                      <c:pt idx="821">
                        <c:v>673</c:v>
                      </c:pt>
                      <c:pt idx="822">
                        <c:v>670</c:v>
                      </c:pt>
                      <c:pt idx="823">
                        <c:v>669</c:v>
                      </c:pt>
                      <c:pt idx="824">
                        <c:v>673</c:v>
                      </c:pt>
                      <c:pt idx="825">
                        <c:v>673</c:v>
                      </c:pt>
                      <c:pt idx="826">
                        <c:v>670</c:v>
                      </c:pt>
                      <c:pt idx="827">
                        <c:v>672</c:v>
                      </c:pt>
                      <c:pt idx="828">
                        <c:v>673</c:v>
                      </c:pt>
                      <c:pt idx="829">
                        <c:v>673</c:v>
                      </c:pt>
                      <c:pt idx="830">
                        <c:v>672</c:v>
                      </c:pt>
                      <c:pt idx="831">
                        <c:v>672</c:v>
                      </c:pt>
                      <c:pt idx="832">
                        <c:v>673</c:v>
                      </c:pt>
                      <c:pt idx="833">
                        <c:v>671</c:v>
                      </c:pt>
                      <c:pt idx="834">
                        <c:v>670</c:v>
                      </c:pt>
                      <c:pt idx="835">
                        <c:v>671</c:v>
                      </c:pt>
                      <c:pt idx="836">
                        <c:v>673</c:v>
                      </c:pt>
                      <c:pt idx="837">
                        <c:v>672</c:v>
                      </c:pt>
                      <c:pt idx="838">
                        <c:v>671</c:v>
                      </c:pt>
                      <c:pt idx="839">
                        <c:v>671</c:v>
                      </c:pt>
                      <c:pt idx="840">
                        <c:v>671</c:v>
                      </c:pt>
                      <c:pt idx="841">
                        <c:v>671</c:v>
                      </c:pt>
                      <c:pt idx="842">
                        <c:v>670</c:v>
                      </c:pt>
                      <c:pt idx="843">
                        <c:v>670</c:v>
                      </c:pt>
                      <c:pt idx="844">
                        <c:v>672</c:v>
                      </c:pt>
                      <c:pt idx="845">
                        <c:v>671</c:v>
                      </c:pt>
                      <c:pt idx="846">
                        <c:v>668</c:v>
                      </c:pt>
                      <c:pt idx="847">
                        <c:v>670</c:v>
                      </c:pt>
                      <c:pt idx="848">
                        <c:v>671</c:v>
                      </c:pt>
                      <c:pt idx="849">
                        <c:v>671</c:v>
                      </c:pt>
                      <c:pt idx="850">
                        <c:v>670</c:v>
                      </c:pt>
                      <c:pt idx="851">
                        <c:v>670</c:v>
                      </c:pt>
                      <c:pt idx="852">
                        <c:v>672</c:v>
                      </c:pt>
                      <c:pt idx="853">
                        <c:v>671</c:v>
                      </c:pt>
                      <c:pt idx="854">
                        <c:v>670</c:v>
                      </c:pt>
                      <c:pt idx="855">
                        <c:v>671</c:v>
                      </c:pt>
                      <c:pt idx="856">
                        <c:v>672</c:v>
                      </c:pt>
                      <c:pt idx="857">
                        <c:v>672</c:v>
                      </c:pt>
                      <c:pt idx="858">
                        <c:v>669</c:v>
                      </c:pt>
                      <c:pt idx="859">
                        <c:v>670</c:v>
                      </c:pt>
                      <c:pt idx="860">
                        <c:v>672</c:v>
                      </c:pt>
                      <c:pt idx="861">
                        <c:v>670</c:v>
                      </c:pt>
                      <c:pt idx="862">
                        <c:v>669</c:v>
                      </c:pt>
                      <c:pt idx="863">
                        <c:v>671</c:v>
                      </c:pt>
                      <c:pt idx="864">
                        <c:v>671</c:v>
                      </c:pt>
                      <c:pt idx="865">
                        <c:v>671</c:v>
                      </c:pt>
                      <c:pt idx="866">
                        <c:v>669</c:v>
                      </c:pt>
                      <c:pt idx="867">
                        <c:v>670</c:v>
                      </c:pt>
                      <c:pt idx="868">
                        <c:v>672</c:v>
                      </c:pt>
                      <c:pt idx="869">
                        <c:v>670</c:v>
                      </c:pt>
                      <c:pt idx="870">
                        <c:v>669</c:v>
                      </c:pt>
                      <c:pt idx="871">
                        <c:v>671</c:v>
                      </c:pt>
                      <c:pt idx="872">
                        <c:v>671</c:v>
                      </c:pt>
                      <c:pt idx="873">
                        <c:v>669</c:v>
                      </c:pt>
                      <c:pt idx="874">
                        <c:v>668</c:v>
                      </c:pt>
                      <c:pt idx="875">
                        <c:v>667</c:v>
                      </c:pt>
                      <c:pt idx="876">
                        <c:v>664</c:v>
                      </c:pt>
                      <c:pt idx="877">
                        <c:v>656</c:v>
                      </c:pt>
                      <c:pt idx="878">
                        <c:v>636</c:v>
                      </c:pt>
                      <c:pt idx="879">
                        <c:v>612</c:v>
                      </c:pt>
                      <c:pt idx="880">
                        <c:v>582</c:v>
                      </c:pt>
                      <c:pt idx="881">
                        <c:v>543</c:v>
                      </c:pt>
                      <c:pt idx="882">
                        <c:v>503</c:v>
                      </c:pt>
                      <c:pt idx="883">
                        <c:v>479</c:v>
                      </c:pt>
                      <c:pt idx="884">
                        <c:v>456</c:v>
                      </c:pt>
                      <c:pt idx="885">
                        <c:v>442</c:v>
                      </c:pt>
                      <c:pt idx="886">
                        <c:v>427</c:v>
                      </c:pt>
                      <c:pt idx="887">
                        <c:v>423</c:v>
                      </c:pt>
                      <c:pt idx="888">
                        <c:v>418</c:v>
                      </c:pt>
                      <c:pt idx="889">
                        <c:v>411</c:v>
                      </c:pt>
                      <c:pt idx="890">
                        <c:v>411</c:v>
                      </c:pt>
                      <c:pt idx="891">
                        <c:v>409</c:v>
                      </c:pt>
                      <c:pt idx="892">
                        <c:v>404</c:v>
                      </c:pt>
                      <c:pt idx="893">
                        <c:v>406</c:v>
                      </c:pt>
                      <c:pt idx="894">
                        <c:v>404</c:v>
                      </c:pt>
                      <c:pt idx="895">
                        <c:v>399</c:v>
                      </c:pt>
                      <c:pt idx="896">
                        <c:v>400</c:v>
                      </c:pt>
                      <c:pt idx="897">
                        <c:v>400</c:v>
                      </c:pt>
                      <c:pt idx="898">
                        <c:v>403</c:v>
                      </c:pt>
                      <c:pt idx="899">
                        <c:v>405</c:v>
                      </c:pt>
                      <c:pt idx="900">
                        <c:v>408</c:v>
                      </c:pt>
                      <c:pt idx="901">
                        <c:v>399</c:v>
                      </c:pt>
                      <c:pt idx="902">
                        <c:v>402</c:v>
                      </c:pt>
                      <c:pt idx="903">
                        <c:v>409</c:v>
                      </c:pt>
                      <c:pt idx="904">
                        <c:v>413</c:v>
                      </c:pt>
                      <c:pt idx="905">
                        <c:v>409</c:v>
                      </c:pt>
                      <c:pt idx="906">
                        <c:v>413</c:v>
                      </c:pt>
                      <c:pt idx="907">
                        <c:v>414</c:v>
                      </c:pt>
                      <c:pt idx="908">
                        <c:v>415</c:v>
                      </c:pt>
                      <c:pt idx="909">
                        <c:v>417</c:v>
                      </c:pt>
                      <c:pt idx="910">
                        <c:v>411</c:v>
                      </c:pt>
                      <c:pt idx="911">
                        <c:v>415</c:v>
                      </c:pt>
                      <c:pt idx="912">
                        <c:v>421</c:v>
                      </c:pt>
                      <c:pt idx="913">
                        <c:v>422</c:v>
                      </c:pt>
                      <c:pt idx="914">
                        <c:v>420</c:v>
                      </c:pt>
                      <c:pt idx="915">
                        <c:v>423</c:v>
                      </c:pt>
                      <c:pt idx="916">
                        <c:v>420</c:v>
                      </c:pt>
                      <c:pt idx="917">
                        <c:v>423</c:v>
                      </c:pt>
                      <c:pt idx="918">
                        <c:v>420</c:v>
                      </c:pt>
                      <c:pt idx="919">
                        <c:v>425</c:v>
                      </c:pt>
                      <c:pt idx="920">
                        <c:v>426</c:v>
                      </c:pt>
                      <c:pt idx="921">
                        <c:v>421</c:v>
                      </c:pt>
                      <c:pt idx="922">
                        <c:v>421</c:v>
                      </c:pt>
                      <c:pt idx="923">
                        <c:v>417</c:v>
                      </c:pt>
                      <c:pt idx="924">
                        <c:v>412</c:v>
                      </c:pt>
                      <c:pt idx="925">
                        <c:v>411</c:v>
                      </c:pt>
                      <c:pt idx="926">
                        <c:v>407</c:v>
                      </c:pt>
                      <c:pt idx="927">
                        <c:v>410</c:v>
                      </c:pt>
                      <c:pt idx="928">
                        <c:v>408</c:v>
                      </c:pt>
                      <c:pt idx="929">
                        <c:v>400</c:v>
                      </c:pt>
                      <c:pt idx="930">
                        <c:v>409</c:v>
                      </c:pt>
                      <c:pt idx="931">
                        <c:v>411</c:v>
                      </c:pt>
                      <c:pt idx="932">
                        <c:v>410</c:v>
                      </c:pt>
                      <c:pt idx="933">
                        <c:v>408</c:v>
                      </c:pt>
                      <c:pt idx="934">
                        <c:v>410</c:v>
                      </c:pt>
                      <c:pt idx="935">
                        <c:v>415</c:v>
                      </c:pt>
                      <c:pt idx="936">
                        <c:v>415</c:v>
                      </c:pt>
                      <c:pt idx="937">
                        <c:v>416</c:v>
                      </c:pt>
                      <c:pt idx="938">
                        <c:v>422</c:v>
                      </c:pt>
                      <c:pt idx="939">
                        <c:v>421</c:v>
                      </c:pt>
                      <c:pt idx="940">
                        <c:v>424</c:v>
                      </c:pt>
                      <c:pt idx="941">
                        <c:v>422</c:v>
                      </c:pt>
                      <c:pt idx="942">
                        <c:v>423</c:v>
                      </c:pt>
                      <c:pt idx="943">
                        <c:v>429</c:v>
                      </c:pt>
                      <c:pt idx="944">
                        <c:v>421</c:v>
                      </c:pt>
                      <c:pt idx="945">
                        <c:v>430</c:v>
                      </c:pt>
                      <c:pt idx="946">
                        <c:v>434</c:v>
                      </c:pt>
                      <c:pt idx="947">
                        <c:v>436</c:v>
                      </c:pt>
                      <c:pt idx="948">
                        <c:v>430</c:v>
                      </c:pt>
                      <c:pt idx="949">
                        <c:v>436</c:v>
                      </c:pt>
                      <c:pt idx="950">
                        <c:v>435</c:v>
                      </c:pt>
                      <c:pt idx="951">
                        <c:v>438</c:v>
                      </c:pt>
                      <c:pt idx="952">
                        <c:v>437</c:v>
                      </c:pt>
                      <c:pt idx="953">
                        <c:v>436</c:v>
                      </c:pt>
                      <c:pt idx="954">
                        <c:v>439</c:v>
                      </c:pt>
                      <c:pt idx="955">
                        <c:v>441</c:v>
                      </c:pt>
                      <c:pt idx="956">
                        <c:v>443</c:v>
                      </c:pt>
                      <c:pt idx="957">
                        <c:v>439</c:v>
                      </c:pt>
                      <c:pt idx="958">
                        <c:v>440</c:v>
                      </c:pt>
                      <c:pt idx="959">
                        <c:v>444</c:v>
                      </c:pt>
                      <c:pt idx="960">
                        <c:v>437</c:v>
                      </c:pt>
                      <c:pt idx="961">
                        <c:v>443</c:v>
                      </c:pt>
                      <c:pt idx="962">
                        <c:v>447</c:v>
                      </c:pt>
                      <c:pt idx="963">
                        <c:v>448</c:v>
                      </c:pt>
                      <c:pt idx="964">
                        <c:v>445</c:v>
                      </c:pt>
                      <c:pt idx="965">
                        <c:v>440</c:v>
                      </c:pt>
                      <c:pt idx="966">
                        <c:v>447</c:v>
                      </c:pt>
                      <c:pt idx="967">
                        <c:v>451</c:v>
                      </c:pt>
                      <c:pt idx="968">
                        <c:v>449</c:v>
                      </c:pt>
                      <c:pt idx="969">
                        <c:v>447</c:v>
                      </c:pt>
                      <c:pt idx="970">
                        <c:v>452</c:v>
                      </c:pt>
                      <c:pt idx="971">
                        <c:v>452</c:v>
                      </c:pt>
                      <c:pt idx="972">
                        <c:v>451</c:v>
                      </c:pt>
                      <c:pt idx="973">
                        <c:v>451</c:v>
                      </c:pt>
                      <c:pt idx="974">
                        <c:v>453</c:v>
                      </c:pt>
                      <c:pt idx="975">
                        <c:v>457</c:v>
                      </c:pt>
                      <c:pt idx="976">
                        <c:v>455</c:v>
                      </c:pt>
                      <c:pt idx="977">
                        <c:v>454</c:v>
                      </c:pt>
                      <c:pt idx="978">
                        <c:v>458</c:v>
                      </c:pt>
                      <c:pt idx="979">
                        <c:v>460</c:v>
                      </c:pt>
                      <c:pt idx="980">
                        <c:v>458</c:v>
                      </c:pt>
                      <c:pt idx="981">
                        <c:v>459</c:v>
                      </c:pt>
                      <c:pt idx="982">
                        <c:v>460</c:v>
                      </c:pt>
                      <c:pt idx="983">
                        <c:v>462</c:v>
                      </c:pt>
                      <c:pt idx="984">
                        <c:v>458</c:v>
                      </c:pt>
                      <c:pt idx="985">
                        <c:v>460</c:v>
                      </c:pt>
                      <c:pt idx="986">
                        <c:v>460</c:v>
                      </c:pt>
                      <c:pt idx="987">
                        <c:v>462</c:v>
                      </c:pt>
                      <c:pt idx="988">
                        <c:v>454</c:v>
                      </c:pt>
                      <c:pt idx="989">
                        <c:v>460</c:v>
                      </c:pt>
                      <c:pt idx="990">
                        <c:v>460</c:v>
                      </c:pt>
                      <c:pt idx="991">
                        <c:v>462</c:v>
                      </c:pt>
                      <c:pt idx="992">
                        <c:v>460</c:v>
                      </c:pt>
                      <c:pt idx="993">
                        <c:v>458</c:v>
                      </c:pt>
                      <c:pt idx="994">
                        <c:v>461</c:v>
                      </c:pt>
                      <c:pt idx="995">
                        <c:v>460</c:v>
                      </c:pt>
                      <c:pt idx="996">
                        <c:v>458</c:v>
                      </c:pt>
                      <c:pt idx="997">
                        <c:v>458</c:v>
                      </c:pt>
                      <c:pt idx="998">
                        <c:v>459</c:v>
                      </c:pt>
                      <c:pt idx="999">
                        <c:v>461</c:v>
                      </c:pt>
                      <c:pt idx="1000">
                        <c:v>457</c:v>
                      </c:pt>
                      <c:pt idx="1001">
                        <c:v>462</c:v>
                      </c:pt>
                      <c:pt idx="1002">
                        <c:v>464</c:v>
                      </c:pt>
                      <c:pt idx="1003">
                        <c:v>462</c:v>
                      </c:pt>
                      <c:pt idx="1004">
                        <c:v>464</c:v>
                      </c:pt>
                      <c:pt idx="1005">
                        <c:v>462</c:v>
                      </c:pt>
                      <c:pt idx="1006">
                        <c:v>466</c:v>
                      </c:pt>
                      <c:pt idx="1007">
                        <c:v>465</c:v>
                      </c:pt>
                      <c:pt idx="1008">
                        <c:v>466</c:v>
                      </c:pt>
                      <c:pt idx="1009">
                        <c:v>467</c:v>
                      </c:pt>
                      <c:pt idx="1010">
                        <c:v>472</c:v>
                      </c:pt>
                      <c:pt idx="1011">
                        <c:v>476</c:v>
                      </c:pt>
                      <c:pt idx="1012">
                        <c:v>482</c:v>
                      </c:pt>
                      <c:pt idx="1013">
                        <c:v>485</c:v>
                      </c:pt>
                      <c:pt idx="1014">
                        <c:v>489</c:v>
                      </c:pt>
                      <c:pt idx="1015">
                        <c:v>491</c:v>
                      </c:pt>
                      <c:pt idx="1016">
                        <c:v>492</c:v>
                      </c:pt>
                      <c:pt idx="1017">
                        <c:v>493</c:v>
                      </c:pt>
                      <c:pt idx="1018">
                        <c:v>497</c:v>
                      </c:pt>
                      <c:pt idx="1019">
                        <c:v>500</c:v>
                      </c:pt>
                      <c:pt idx="1020">
                        <c:v>502</c:v>
                      </c:pt>
                      <c:pt idx="1021">
                        <c:v>505</c:v>
                      </c:pt>
                      <c:pt idx="1022">
                        <c:v>505</c:v>
                      </c:pt>
                      <c:pt idx="1023">
                        <c:v>509</c:v>
                      </c:pt>
                      <c:pt idx="1024">
                        <c:v>514</c:v>
                      </c:pt>
                      <c:pt idx="1025">
                        <c:v>524</c:v>
                      </c:pt>
                      <c:pt idx="1026">
                        <c:v>541</c:v>
                      </c:pt>
                      <c:pt idx="1027">
                        <c:v>559</c:v>
                      </c:pt>
                      <c:pt idx="1028">
                        <c:v>570</c:v>
                      </c:pt>
                      <c:pt idx="1029">
                        <c:v>585</c:v>
                      </c:pt>
                      <c:pt idx="1030">
                        <c:v>598</c:v>
                      </c:pt>
                      <c:pt idx="1031">
                        <c:v>608</c:v>
                      </c:pt>
                      <c:pt idx="1032">
                        <c:v>617</c:v>
                      </c:pt>
                      <c:pt idx="1033">
                        <c:v>624</c:v>
                      </c:pt>
                      <c:pt idx="1034">
                        <c:v>633</c:v>
                      </c:pt>
                      <c:pt idx="1035">
                        <c:v>638</c:v>
                      </c:pt>
                      <c:pt idx="1036">
                        <c:v>640</c:v>
                      </c:pt>
                      <c:pt idx="1037">
                        <c:v>644</c:v>
                      </c:pt>
                      <c:pt idx="1038">
                        <c:v>646</c:v>
                      </c:pt>
                      <c:pt idx="1039">
                        <c:v>647</c:v>
                      </c:pt>
                      <c:pt idx="1040">
                        <c:v>646</c:v>
                      </c:pt>
                      <c:pt idx="1041">
                        <c:v>648</c:v>
                      </c:pt>
                      <c:pt idx="1042">
                        <c:v>652</c:v>
                      </c:pt>
                      <c:pt idx="1043">
                        <c:v>652</c:v>
                      </c:pt>
                      <c:pt idx="1044">
                        <c:v>650</c:v>
                      </c:pt>
                      <c:pt idx="1045">
                        <c:v>654</c:v>
                      </c:pt>
                      <c:pt idx="1046">
                        <c:v>654</c:v>
                      </c:pt>
                      <c:pt idx="1047">
                        <c:v>655</c:v>
                      </c:pt>
                      <c:pt idx="1048">
                        <c:v>654</c:v>
                      </c:pt>
                      <c:pt idx="1049">
                        <c:v>655</c:v>
                      </c:pt>
                      <c:pt idx="1050">
                        <c:v>657</c:v>
                      </c:pt>
                      <c:pt idx="1051">
                        <c:v>657</c:v>
                      </c:pt>
                      <c:pt idx="1052">
                        <c:v>657</c:v>
                      </c:pt>
                      <c:pt idx="1053">
                        <c:v>655</c:v>
                      </c:pt>
                      <c:pt idx="1054">
                        <c:v>657</c:v>
                      </c:pt>
                      <c:pt idx="1055">
                        <c:v>653</c:v>
                      </c:pt>
                      <c:pt idx="1056">
                        <c:v>652</c:v>
                      </c:pt>
                      <c:pt idx="1057">
                        <c:v>656</c:v>
                      </c:pt>
                      <c:pt idx="1058">
                        <c:v>658</c:v>
                      </c:pt>
                      <c:pt idx="1059">
                        <c:v>654</c:v>
                      </c:pt>
                      <c:pt idx="1060">
                        <c:v>654</c:v>
                      </c:pt>
                      <c:pt idx="1061">
                        <c:v>658</c:v>
                      </c:pt>
                      <c:pt idx="1062">
                        <c:v>657</c:v>
                      </c:pt>
                      <c:pt idx="1063">
                        <c:v>657</c:v>
                      </c:pt>
                      <c:pt idx="1064">
                        <c:v>654</c:v>
                      </c:pt>
                      <c:pt idx="1065">
                        <c:v>657</c:v>
                      </c:pt>
                      <c:pt idx="1066">
                        <c:v>659</c:v>
                      </c:pt>
                      <c:pt idx="1067">
                        <c:v>658</c:v>
                      </c:pt>
                      <c:pt idx="1068">
                        <c:v>658</c:v>
                      </c:pt>
                      <c:pt idx="1069">
                        <c:v>659</c:v>
                      </c:pt>
                      <c:pt idx="1070">
                        <c:v>659</c:v>
                      </c:pt>
                      <c:pt idx="1071">
                        <c:v>654</c:v>
                      </c:pt>
                      <c:pt idx="1072">
                        <c:v>658</c:v>
                      </c:pt>
                      <c:pt idx="1073">
                        <c:v>660</c:v>
                      </c:pt>
                      <c:pt idx="1074">
                        <c:v>660</c:v>
                      </c:pt>
                      <c:pt idx="1075">
                        <c:v>659</c:v>
                      </c:pt>
                      <c:pt idx="1076">
                        <c:v>656</c:v>
                      </c:pt>
                      <c:pt idx="1077">
                        <c:v>660</c:v>
                      </c:pt>
                      <c:pt idx="1078">
                        <c:v>660</c:v>
                      </c:pt>
                      <c:pt idx="1079">
                        <c:v>659</c:v>
                      </c:pt>
                      <c:pt idx="1080">
                        <c:v>658</c:v>
                      </c:pt>
                      <c:pt idx="1081">
                        <c:v>659</c:v>
                      </c:pt>
                      <c:pt idx="1082">
                        <c:v>661</c:v>
                      </c:pt>
                      <c:pt idx="1083">
                        <c:v>659</c:v>
                      </c:pt>
                      <c:pt idx="1084">
                        <c:v>656</c:v>
                      </c:pt>
                      <c:pt idx="1085">
                        <c:v>661</c:v>
                      </c:pt>
                      <c:pt idx="1086">
                        <c:v>660</c:v>
                      </c:pt>
                      <c:pt idx="1087">
                        <c:v>660</c:v>
                      </c:pt>
                      <c:pt idx="1088">
                        <c:v>659</c:v>
                      </c:pt>
                      <c:pt idx="1089">
                        <c:v>660</c:v>
                      </c:pt>
                      <c:pt idx="1090">
                        <c:v>659</c:v>
                      </c:pt>
                      <c:pt idx="1091">
                        <c:v>659</c:v>
                      </c:pt>
                      <c:pt idx="1092">
                        <c:v>660</c:v>
                      </c:pt>
                      <c:pt idx="1093">
                        <c:v>660</c:v>
                      </c:pt>
                      <c:pt idx="1094">
                        <c:v>659</c:v>
                      </c:pt>
                      <c:pt idx="1095">
                        <c:v>658</c:v>
                      </c:pt>
                      <c:pt idx="1096">
                        <c:v>660</c:v>
                      </c:pt>
                      <c:pt idx="1097">
                        <c:v>661</c:v>
                      </c:pt>
                      <c:pt idx="1098">
                        <c:v>660</c:v>
                      </c:pt>
                      <c:pt idx="1099">
                        <c:v>659</c:v>
                      </c:pt>
                      <c:pt idx="1100">
                        <c:v>660</c:v>
                      </c:pt>
                      <c:pt idx="1101">
                        <c:v>661</c:v>
                      </c:pt>
                      <c:pt idx="1102">
                        <c:v>660</c:v>
                      </c:pt>
                      <c:pt idx="1103">
                        <c:v>660</c:v>
                      </c:pt>
                      <c:pt idx="1104">
                        <c:v>660</c:v>
                      </c:pt>
                      <c:pt idx="1105">
                        <c:v>661</c:v>
                      </c:pt>
                      <c:pt idx="1106">
                        <c:v>661</c:v>
                      </c:pt>
                      <c:pt idx="1107">
                        <c:v>658</c:v>
                      </c:pt>
                      <c:pt idx="1108">
                        <c:v>659</c:v>
                      </c:pt>
                      <c:pt idx="1109">
                        <c:v>661</c:v>
                      </c:pt>
                      <c:pt idx="1110">
                        <c:v>661</c:v>
                      </c:pt>
                      <c:pt idx="1111">
                        <c:v>660</c:v>
                      </c:pt>
                      <c:pt idx="1112">
                        <c:v>658</c:v>
                      </c:pt>
                      <c:pt idx="1113">
                        <c:v>663</c:v>
                      </c:pt>
                      <c:pt idx="1114">
                        <c:v>662</c:v>
                      </c:pt>
                      <c:pt idx="1115">
                        <c:v>658</c:v>
                      </c:pt>
                      <c:pt idx="1116">
                        <c:v>661</c:v>
                      </c:pt>
                      <c:pt idx="1117">
                        <c:v>663</c:v>
                      </c:pt>
                      <c:pt idx="1118">
                        <c:v>664</c:v>
                      </c:pt>
                      <c:pt idx="1119">
                        <c:v>663</c:v>
                      </c:pt>
                      <c:pt idx="1120">
                        <c:v>663</c:v>
                      </c:pt>
                      <c:pt idx="1121">
                        <c:v>664</c:v>
                      </c:pt>
                      <c:pt idx="1122">
                        <c:v>664</c:v>
                      </c:pt>
                      <c:pt idx="1123">
                        <c:v>663</c:v>
                      </c:pt>
                      <c:pt idx="1124">
                        <c:v>665</c:v>
                      </c:pt>
                      <c:pt idx="1125">
                        <c:v>666</c:v>
                      </c:pt>
                      <c:pt idx="1126">
                        <c:v>662</c:v>
                      </c:pt>
                      <c:pt idx="1127">
                        <c:v>664</c:v>
                      </c:pt>
                      <c:pt idx="1128">
                        <c:v>667</c:v>
                      </c:pt>
                      <c:pt idx="1129">
                        <c:v>667</c:v>
                      </c:pt>
                      <c:pt idx="1130">
                        <c:v>667</c:v>
                      </c:pt>
                      <c:pt idx="1131">
                        <c:v>665</c:v>
                      </c:pt>
                      <c:pt idx="1132">
                        <c:v>667</c:v>
                      </c:pt>
                      <c:pt idx="1133">
                        <c:v>668</c:v>
                      </c:pt>
                      <c:pt idx="1134">
                        <c:v>668</c:v>
                      </c:pt>
                      <c:pt idx="1135">
                        <c:v>667</c:v>
                      </c:pt>
                      <c:pt idx="1136">
                        <c:v>669</c:v>
                      </c:pt>
                      <c:pt idx="1137">
                        <c:v>668</c:v>
                      </c:pt>
                      <c:pt idx="1138">
                        <c:v>668</c:v>
                      </c:pt>
                      <c:pt idx="1139">
                        <c:v>664</c:v>
                      </c:pt>
                      <c:pt idx="1140">
                        <c:v>665</c:v>
                      </c:pt>
                      <c:pt idx="1141">
                        <c:v>665</c:v>
                      </c:pt>
                      <c:pt idx="1142">
                        <c:v>662</c:v>
                      </c:pt>
                      <c:pt idx="1143">
                        <c:v>660</c:v>
                      </c:pt>
                      <c:pt idx="1144">
                        <c:v>657</c:v>
                      </c:pt>
                      <c:pt idx="1145">
                        <c:v>658</c:v>
                      </c:pt>
                      <c:pt idx="1146">
                        <c:v>653</c:v>
                      </c:pt>
                      <c:pt idx="1147">
                        <c:v>653</c:v>
                      </c:pt>
                      <c:pt idx="1148">
                        <c:v>654</c:v>
                      </c:pt>
                      <c:pt idx="1149">
                        <c:v>652</c:v>
                      </c:pt>
                      <c:pt idx="1150">
                        <c:v>651</c:v>
                      </c:pt>
                      <c:pt idx="1151">
                        <c:v>646</c:v>
                      </c:pt>
                      <c:pt idx="1152">
                        <c:v>641</c:v>
                      </c:pt>
                      <c:pt idx="1153">
                        <c:v>627</c:v>
                      </c:pt>
                      <c:pt idx="1154">
                        <c:v>611</c:v>
                      </c:pt>
                      <c:pt idx="1155">
                        <c:v>598</c:v>
                      </c:pt>
                      <c:pt idx="1156">
                        <c:v>598</c:v>
                      </c:pt>
                      <c:pt idx="1157">
                        <c:v>591</c:v>
                      </c:pt>
                      <c:pt idx="1158">
                        <c:v>584</c:v>
                      </c:pt>
                      <c:pt idx="1159">
                        <c:v>578</c:v>
                      </c:pt>
                      <c:pt idx="1160">
                        <c:v>576</c:v>
                      </c:pt>
                      <c:pt idx="1161">
                        <c:v>572</c:v>
                      </c:pt>
                      <c:pt idx="1162">
                        <c:v>569</c:v>
                      </c:pt>
                      <c:pt idx="1163">
                        <c:v>566</c:v>
                      </c:pt>
                      <c:pt idx="1164">
                        <c:v>566</c:v>
                      </c:pt>
                      <c:pt idx="1165">
                        <c:v>566</c:v>
                      </c:pt>
                      <c:pt idx="1166">
                        <c:v>563</c:v>
                      </c:pt>
                      <c:pt idx="1167">
                        <c:v>561</c:v>
                      </c:pt>
                      <c:pt idx="1168">
                        <c:v>562</c:v>
                      </c:pt>
                      <c:pt idx="1169">
                        <c:v>562</c:v>
                      </c:pt>
                      <c:pt idx="1170">
                        <c:v>562</c:v>
                      </c:pt>
                      <c:pt idx="1171">
                        <c:v>559</c:v>
                      </c:pt>
                      <c:pt idx="1172">
                        <c:v>560</c:v>
                      </c:pt>
                      <c:pt idx="1173">
                        <c:v>561</c:v>
                      </c:pt>
                      <c:pt idx="1174">
                        <c:v>563</c:v>
                      </c:pt>
                      <c:pt idx="1175">
                        <c:v>561</c:v>
                      </c:pt>
                      <c:pt idx="1176">
                        <c:v>567</c:v>
                      </c:pt>
                      <c:pt idx="1177">
                        <c:v>569</c:v>
                      </c:pt>
                      <c:pt idx="1178">
                        <c:v>568</c:v>
                      </c:pt>
                      <c:pt idx="1179">
                        <c:v>569</c:v>
                      </c:pt>
                      <c:pt idx="1180">
                        <c:v>570</c:v>
                      </c:pt>
                      <c:pt idx="1181">
                        <c:v>572</c:v>
                      </c:pt>
                      <c:pt idx="1182">
                        <c:v>571</c:v>
                      </c:pt>
                      <c:pt idx="1183">
                        <c:v>571</c:v>
                      </c:pt>
                      <c:pt idx="1184">
                        <c:v>573</c:v>
                      </c:pt>
                      <c:pt idx="1185">
                        <c:v>572</c:v>
                      </c:pt>
                      <c:pt idx="1186">
                        <c:v>571</c:v>
                      </c:pt>
                      <c:pt idx="1187">
                        <c:v>572</c:v>
                      </c:pt>
                      <c:pt idx="1188">
                        <c:v>572</c:v>
                      </c:pt>
                      <c:pt idx="1189">
                        <c:v>574</c:v>
                      </c:pt>
                      <c:pt idx="1190">
                        <c:v>570</c:v>
                      </c:pt>
                      <c:pt idx="1191">
                        <c:v>571</c:v>
                      </c:pt>
                      <c:pt idx="1192">
                        <c:v>572</c:v>
                      </c:pt>
                      <c:pt idx="1193">
                        <c:v>573</c:v>
                      </c:pt>
                      <c:pt idx="1194">
                        <c:v>567</c:v>
                      </c:pt>
                      <c:pt idx="1195">
                        <c:v>569</c:v>
                      </c:pt>
                      <c:pt idx="1196">
                        <c:v>569</c:v>
                      </c:pt>
                      <c:pt idx="1197">
                        <c:v>571</c:v>
                      </c:pt>
                      <c:pt idx="1198">
                        <c:v>568</c:v>
                      </c:pt>
                      <c:pt idx="1199">
                        <c:v>569</c:v>
                      </c:pt>
                      <c:pt idx="1200">
                        <c:v>570</c:v>
                      </c:pt>
                      <c:pt idx="1201">
                        <c:v>567</c:v>
                      </c:pt>
                      <c:pt idx="1202">
                        <c:v>563</c:v>
                      </c:pt>
                      <c:pt idx="1203">
                        <c:v>564</c:v>
                      </c:pt>
                      <c:pt idx="1204">
                        <c:v>565</c:v>
                      </c:pt>
                      <c:pt idx="1205">
                        <c:v>568</c:v>
                      </c:pt>
                      <c:pt idx="1206">
                        <c:v>565</c:v>
                      </c:pt>
                      <c:pt idx="1207">
                        <c:v>566</c:v>
                      </c:pt>
                      <c:pt idx="1208">
                        <c:v>570</c:v>
                      </c:pt>
                      <c:pt idx="1209">
                        <c:v>570</c:v>
                      </c:pt>
                      <c:pt idx="1210">
                        <c:v>568</c:v>
                      </c:pt>
                      <c:pt idx="1211">
                        <c:v>570</c:v>
                      </c:pt>
                      <c:pt idx="1212">
                        <c:v>571</c:v>
                      </c:pt>
                      <c:pt idx="1213">
                        <c:v>572</c:v>
                      </c:pt>
                      <c:pt idx="1214">
                        <c:v>567</c:v>
                      </c:pt>
                      <c:pt idx="1215">
                        <c:v>569</c:v>
                      </c:pt>
                      <c:pt idx="1216">
                        <c:v>572</c:v>
                      </c:pt>
                      <c:pt idx="1217">
                        <c:v>571</c:v>
                      </c:pt>
                      <c:pt idx="1218">
                        <c:v>567</c:v>
                      </c:pt>
                      <c:pt idx="1219">
                        <c:v>570</c:v>
                      </c:pt>
                      <c:pt idx="1220">
                        <c:v>570</c:v>
                      </c:pt>
                      <c:pt idx="1221">
                        <c:v>569</c:v>
                      </c:pt>
                      <c:pt idx="1222">
                        <c:v>566</c:v>
                      </c:pt>
                      <c:pt idx="1223">
                        <c:v>566</c:v>
                      </c:pt>
                      <c:pt idx="1224">
                        <c:v>569</c:v>
                      </c:pt>
                      <c:pt idx="1225">
                        <c:v>567</c:v>
                      </c:pt>
                      <c:pt idx="1226">
                        <c:v>566</c:v>
                      </c:pt>
                      <c:pt idx="1227">
                        <c:v>568</c:v>
                      </c:pt>
                      <c:pt idx="1228">
                        <c:v>568</c:v>
                      </c:pt>
                      <c:pt idx="1229">
                        <c:v>563</c:v>
                      </c:pt>
                      <c:pt idx="1230">
                        <c:v>560</c:v>
                      </c:pt>
                      <c:pt idx="1231">
                        <c:v>560</c:v>
                      </c:pt>
                      <c:pt idx="1232">
                        <c:v>564</c:v>
                      </c:pt>
                      <c:pt idx="1233">
                        <c:v>561</c:v>
                      </c:pt>
                      <c:pt idx="1234">
                        <c:v>560</c:v>
                      </c:pt>
                      <c:pt idx="1235">
                        <c:v>562</c:v>
                      </c:pt>
                      <c:pt idx="1236">
                        <c:v>563</c:v>
                      </c:pt>
                      <c:pt idx="1237">
                        <c:v>564</c:v>
                      </c:pt>
                      <c:pt idx="1238">
                        <c:v>560</c:v>
                      </c:pt>
                      <c:pt idx="1239">
                        <c:v>564</c:v>
                      </c:pt>
                      <c:pt idx="1240">
                        <c:v>565</c:v>
                      </c:pt>
                      <c:pt idx="1241">
                        <c:v>560</c:v>
                      </c:pt>
                      <c:pt idx="1242">
                        <c:v>563</c:v>
                      </c:pt>
                      <c:pt idx="1243">
                        <c:v>567</c:v>
                      </c:pt>
                      <c:pt idx="1244">
                        <c:v>566</c:v>
                      </c:pt>
                      <c:pt idx="1245">
                        <c:v>568</c:v>
                      </c:pt>
                      <c:pt idx="1246">
                        <c:v>567</c:v>
                      </c:pt>
                      <c:pt idx="1247">
                        <c:v>575</c:v>
                      </c:pt>
                      <c:pt idx="1248">
                        <c:v>579</c:v>
                      </c:pt>
                      <c:pt idx="1249">
                        <c:v>579</c:v>
                      </c:pt>
                      <c:pt idx="1250">
                        <c:v>582</c:v>
                      </c:pt>
                      <c:pt idx="1251">
                        <c:v>584</c:v>
                      </c:pt>
                      <c:pt idx="1252">
                        <c:v>586</c:v>
                      </c:pt>
                      <c:pt idx="1253">
                        <c:v>581</c:v>
                      </c:pt>
                      <c:pt idx="1254">
                        <c:v>582</c:v>
                      </c:pt>
                      <c:pt idx="1255">
                        <c:v>584</c:v>
                      </c:pt>
                      <c:pt idx="1256">
                        <c:v>582</c:v>
                      </c:pt>
                      <c:pt idx="1257">
                        <c:v>577</c:v>
                      </c:pt>
                      <c:pt idx="1258">
                        <c:v>578</c:v>
                      </c:pt>
                      <c:pt idx="1259">
                        <c:v>579</c:v>
                      </c:pt>
                      <c:pt idx="1260">
                        <c:v>581</c:v>
                      </c:pt>
                      <c:pt idx="1261">
                        <c:v>577</c:v>
                      </c:pt>
                      <c:pt idx="1262">
                        <c:v>580</c:v>
                      </c:pt>
                      <c:pt idx="1263">
                        <c:v>580</c:v>
                      </c:pt>
                      <c:pt idx="1264">
                        <c:v>582</c:v>
                      </c:pt>
                      <c:pt idx="1265">
                        <c:v>580</c:v>
                      </c:pt>
                      <c:pt idx="1266">
                        <c:v>579</c:v>
                      </c:pt>
                      <c:pt idx="1267">
                        <c:v>582</c:v>
                      </c:pt>
                      <c:pt idx="1268">
                        <c:v>579</c:v>
                      </c:pt>
                      <c:pt idx="1269">
                        <c:v>576</c:v>
                      </c:pt>
                      <c:pt idx="1270">
                        <c:v>574</c:v>
                      </c:pt>
                      <c:pt idx="1271">
                        <c:v>579</c:v>
                      </c:pt>
                      <c:pt idx="1272">
                        <c:v>579</c:v>
                      </c:pt>
                      <c:pt idx="1273">
                        <c:v>579</c:v>
                      </c:pt>
                      <c:pt idx="1274">
                        <c:v>579</c:v>
                      </c:pt>
                      <c:pt idx="1275">
                        <c:v>579</c:v>
                      </c:pt>
                      <c:pt idx="1276">
                        <c:v>579</c:v>
                      </c:pt>
                      <c:pt idx="1277">
                        <c:v>574</c:v>
                      </c:pt>
                      <c:pt idx="1278">
                        <c:v>576</c:v>
                      </c:pt>
                      <c:pt idx="1279">
                        <c:v>582</c:v>
                      </c:pt>
                      <c:pt idx="1280">
                        <c:v>582</c:v>
                      </c:pt>
                      <c:pt idx="1281">
                        <c:v>580</c:v>
                      </c:pt>
                      <c:pt idx="1282">
                        <c:v>581</c:v>
                      </c:pt>
                      <c:pt idx="1283">
                        <c:v>581</c:v>
                      </c:pt>
                      <c:pt idx="1284">
                        <c:v>580</c:v>
                      </c:pt>
                      <c:pt idx="1285">
                        <c:v>575</c:v>
                      </c:pt>
                      <c:pt idx="1286">
                        <c:v>579</c:v>
                      </c:pt>
                      <c:pt idx="1287">
                        <c:v>582</c:v>
                      </c:pt>
                      <c:pt idx="1288">
                        <c:v>581</c:v>
                      </c:pt>
                      <c:pt idx="1289">
                        <c:v>581</c:v>
                      </c:pt>
                      <c:pt idx="1290">
                        <c:v>581</c:v>
                      </c:pt>
                      <c:pt idx="1291">
                        <c:v>584</c:v>
                      </c:pt>
                      <c:pt idx="1292">
                        <c:v>581</c:v>
                      </c:pt>
                      <c:pt idx="1293">
                        <c:v>580</c:v>
                      </c:pt>
                      <c:pt idx="1294">
                        <c:v>580</c:v>
                      </c:pt>
                      <c:pt idx="1295">
                        <c:v>581</c:v>
                      </c:pt>
                      <c:pt idx="1296">
                        <c:v>581</c:v>
                      </c:pt>
                      <c:pt idx="1297">
                        <c:v>579</c:v>
                      </c:pt>
                      <c:pt idx="1298">
                        <c:v>578</c:v>
                      </c:pt>
                      <c:pt idx="1299">
                        <c:v>582</c:v>
                      </c:pt>
                      <c:pt idx="1300">
                        <c:v>582</c:v>
                      </c:pt>
                      <c:pt idx="1301">
                        <c:v>581</c:v>
                      </c:pt>
                      <c:pt idx="1302">
                        <c:v>582</c:v>
                      </c:pt>
                      <c:pt idx="1303">
                        <c:v>583</c:v>
                      </c:pt>
                      <c:pt idx="1304">
                        <c:v>583</c:v>
                      </c:pt>
                      <c:pt idx="1305">
                        <c:v>580</c:v>
                      </c:pt>
                      <c:pt idx="1306">
                        <c:v>581</c:v>
                      </c:pt>
                      <c:pt idx="1307">
                        <c:v>580</c:v>
                      </c:pt>
                      <c:pt idx="1308">
                        <c:v>581</c:v>
                      </c:pt>
                      <c:pt idx="1309">
                        <c:v>578</c:v>
                      </c:pt>
                      <c:pt idx="1310">
                        <c:v>579</c:v>
                      </c:pt>
                      <c:pt idx="1311">
                        <c:v>578</c:v>
                      </c:pt>
                      <c:pt idx="1312">
                        <c:v>577</c:v>
                      </c:pt>
                      <c:pt idx="1313">
                        <c:v>578</c:v>
                      </c:pt>
                      <c:pt idx="1314">
                        <c:v>578</c:v>
                      </c:pt>
                      <c:pt idx="1315">
                        <c:v>580</c:v>
                      </c:pt>
                      <c:pt idx="1316">
                        <c:v>581</c:v>
                      </c:pt>
                      <c:pt idx="1317">
                        <c:v>582</c:v>
                      </c:pt>
                      <c:pt idx="1318">
                        <c:v>582</c:v>
                      </c:pt>
                      <c:pt idx="1319">
                        <c:v>583</c:v>
                      </c:pt>
                      <c:pt idx="1320">
                        <c:v>583</c:v>
                      </c:pt>
                      <c:pt idx="1321">
                        <c:v>578</c:v>
                      </c:pt>
                      <c:pt idx="1322">
                        <c:v>583</c:v>
                      </c:pt>
                      <c:pt idx="1323">
                        <c:v>584</c:v>
                      </c:pt>
                      <c:pt idx="1324">
                        <c:v>579</c:v>
                      </c:pt>
                      <c:pt idx="1325">
                        <c:v>582</c:v>
                      </c:pt>
                      <c:pt idx="1326">
                        <c:v>586</c:v>
                      </c:pt>
                      <c:pt idx="1327">
                        <c:v>585</c:v>
                      </c:pt>
                      <c:pt idx="1328">
                        <c:v>584</c:v>
                      </c:pt>
                      <c:pt idx="1329">
                        <c:v>584</c:v>
                      </c:pt>
                      <c:pt idx="1330">
                        <c:v>586</c:v>
                      </c:pt>
                      <c:pt idx="1331">
                        <c:v>588</c:v>
                      </c:pt>
                      <c:pt idx="1332">
                        <c:v>587</c:v>
                      </c:pt>
                      <c:pt idx="1333">
                        <c:v>585</c:v>
                      </c:pt>
                      <c:pt idx="1334">
                        <c:v>589</c:v>
                      </c:pt>
                      <c:pt idx="1335">
                        <c:v>588</c:v>
                      </c:pt>
                      <c:pt idx="1336">
                        <c:v>590</c:v>
                      </c:pt>
                      <c:pt idx="1337">
                        <c:v>585</c:v>
                      </c:pt>
                      <c:pt idx="1338">
                        <c:v>588</c:v>
                      </c:pt>
                      <c:pt idx="1339">
                        <c:v>587</c:v>
                      </c:pt>
                      <c:pt idx="1340">
                        <c:v>583</c:v>
                      </c:pt>
                      <c:pt idx="1341">
                        <c:v>584</c:v>
                      </c:pt>
                      <c:pt idx="1342">
                        <c:v>587</c:v>
                      </c:pt>
                      <c:pt idx="1343">
                        <c:v>589</c:v>
                      </c:pt>
                      <c:pt idx="1344">
                        <c:v>588</c:v>
                      </c:pt>
                      <c:pt idx="1345">
                        <c:v>588</c:v>
                      </c:pt>
                      <c:pt idx="1346">
                        <c:v>590</c:v>
                      </c:pt>
                      <c:pt idx="1347">
                        <c:v>593</c:v>
                      </c:pt>
                      <c:pt idx="1348">
                        <c:v>593</c:v>
                      </c:pt>
                      <c:pt idx="1349">
                        <c:v>603</c:v>
                      </c:pt>
                      <c:pt idx="1350">
                        <c:v>610</c:v>
                      </c:pt>
                      <c:pt idx="1351">
                        <c:v>613</c:v>
                      </c:pt>
                      <c:pt idx="1352">
                        <c:v>615</c:v>
                      </c:pt>
                      <c:pt idx="1353">
                        <c:v>619</c:v>
                      </c:pt>
                      <c:pt idx="1354">
                        <c:v>624</c:v>
                      </c:pt>
                      <c:pt idx="1355">
                        <c:v>631</c:v>
                      </c:pt>
                      <c:pt idx="1356">
                        <c:v>634</c:v>
                      </c:pt>
                      <c:pt idx="1357">
                        <c:v>639</c:v>
                      </c:pt>
                      <c:pt idx="1358">
                        <c:v>642</c:v>
                      </c:pt>
                      <c:pt idx="1359">
                        <c:v>643</c:v>
                      </c:pt>
                      <c:pt idx="1360">
                        <c:v>646</c:v>
                      </c:pt>
                      <c:pt idx="1361">
                        <c:v>648</c:v>
                      </c:pt>
                      <c:pt idx="1362">
                        <c:v>653</c:v>
                      </c:pt>
                      <c:pt idx="1363">
                        <c:v>655</c:v>
                      </c:pt>
                      <c:pt idx="1364">
                        <c:v>657</c:v>
                      </c:pt>
                      <c:pt idx="1365">
                        <c:v>659</c:v>
                      </c:pt>
                      <c:pt idx="1366">
                        <c:v>661</c:v>
                      </c:pt>
                      <c:pt idx="1367">
                        <c:v>661</c:v>
                      </c:pt>
                      <c:pt idx="1368">
                        <c:v>661</c:v>
                      </c:pt>
                      <c:pt idx="1369">
                        <c:v>662</c:v>
                      </c:pt>
                      <c:pt idx="1370">
                        <c:v>664</c:v>
                      </c:pt>
                      <c:pt idx="1371">
                        <c:v>662</c:v>
                      </c:pt>
                      <c:pt idx="1372">
                        <c:v>664</c:v>
                      </c:pt>
                      <c:pt idx="1373">
                        <c:v>664</c:v>
                      </c:pt>
                      <c:pt idx="1374">
                        <c:v>666</c:v>
                      </c:pt>
                      <c:pt idx="1375">
                        <c:v>666</c:v>
                      </c:pt>
                      <c:pt idx="1376">
                        <c:v>665</c:v>
                      </c:pt>
                      <c:pt idx="1377">
                        <c:v>666</c:v>
                      </c:pt>
                      <c:pt idx="1378">
                        <c:v>667</c:v>
                      </c:pt>
                      <c:pt idx="1379">
                        <c:v>665</c:v>
                      </c:pt>
                      <c:pt idx="1380">
                        <c:v>666</c:v>
                      </c:pt>
                      <c:pt idx="1381">
                        <c:v>666</c:v>
                      </c:pt>
                      <c:pt idx="1382">
                        <c:v>670</c:v>
                      </c:pt>
                      <c:pt idx="1383">
                        <c:v>669</c:v>
                      </c:pt>
                      <c:pt idx="1384">
                        <c:v>667</c:v>
                      </c:pt>
                      <c:pt idx="1385">
                        <c:v>668</c:v>
                      </c:pt>
                      <c:pt idx="1386">
                        <c:v>670</c:v>
                      </c:pt>
                      <c:pt idx="1387">
                        <c:v>668</c:v>
                      </c:pt>
                      <c:pt idx="1388">
                        <c:v>668</c:v>
                      </c:pt>
                      <c:pt idx="1389">
                        <c:v>669</c:v>
                      </c:pt>
                      <c:pt idx="1390">
                        <c:v>672</c:v>
                      </c:pt>
                      <c:pt idx="1391">
                        <c:v>667</c:v>
                      </c:pt>
                      <c:pt idx="1392">
                        <c:v>668</c:v>
                      </c:pt>
                      <c:pt idx="1393">
                        <c:v>671</c:v>
                      </c:pt>
                      <c:pt idx="1394">
                        <c:v>671</c:v>
                      </c:pt>
                      <c:pt idx="1395">
                        <c:v>671</c:v>
                      </c:pt>
                      <c:pt idx="1396">
                        <c:v>669</c:v>
                      </c:pt>
                      <c:pt idx="1397">
                        <c:v>669</c:v>
                      </c:pt>
                      <c:pt idx="1398">
                        <c:v>670</c:v>
                      </c:pt>
                      <c:pt idx="1399">
                        <c:v>666</c:v>
                      </c:pt>
                      <c:pt idx="1400">
                        <c:v>669</c:v>
                      </c:pt>
                      <c:pt idx="1401">
                        <c:v>670</c:v>
                      </c:pt>
                      <c:pt idx="1402">
                        <c:v>670</c:v>
                      </c:pt>
                      <c:pt idx="1403">
                        <c:v>666</c:v>
                      </c:pt>
                      <c:pt idx="1404">
                        <c:v>670</c:v>
                      </c:pt>
                      <c:pt idx="1405">
                        <c:v>670</c:v>
                      </c:pt>
                      <c:pt idx="1406">
                        <c:v>671</c:v>
                      </c:pt>
                      <c:pt idx="1407">
                        <c:v>671</c:v>
                      </c:pt>
                      <c:pt idx="1408">
                        <c:v>669</c:v>
                      </c:pt>
                      <c:pt idx="1409">
                        <c:v>669</c:v>
                      </c:pt>
                      <c:pt idx="1410">
                        <c:v>670</c:v>
                      </c:pt>
                      <c:pt idx="1411">
                        <c:v>670</c:v>
                      </c:pt>
                      <c:pt idx="1412">
                        <c:v>670</c:v>
                      </c:pt>
                      <c:pt idx="1413">
                        <c:v>669</c:v>
                      </c:pt>
                      <c:pt idx="1414">
                        <c:v>673</c:v>
                      </c:pt>
                      <c:pt idx="1415">
                        <c:v>668</c:v>
                      </c:pt>
                      <c:pt idx="1416">
                        <c:v>669</c:v>
                      </c:pt>
                      <c:pt idx="1417">
                        <c:v>671</c:v>
                      </c:pt>
                      <c:pt idx="1418">
                        <c:v>673</c:v>
                      </c:pt>
                      <c:pt idx="1419">
                        <c:v>671</c:v>
                      </c:pt>
                      <c:pt idx="1420">
                        <c:v>670</c:v>
                      </c:pt>
                      <c:pt idx="1421">
                        <c:v>670</c:v>
                      </c:pt>
                      <c:pt idx="1422">
                        <c:v>673</c:v>
                      </c:pt>
                      <c:pt idx="1423">
                        <c:v>672</c:v>
                      </c:pt>
                      <c:pt idx="1424">
                        <c:v>670</c:v>
                      </c:pt>
                      <c:pt idx="1425">
                        <c:v>672</c:v>
                      </c:pt>
                      <c:pt idx="1426">
                        <c:v>670</c:v>
                      </c:pt>
                      <c:pt idx="1427">
                        <c:v>671</c:v>
                      </c:pt>
                      <c:pt idx="1428">
                        <c:v>670</c:v>
                      </c:pt>
                      <c:pt idx="1429">
                        <c:v>671</c:v>
                      </c:pt>
                      <c:pt idx="1430">
                        <c:v>672</c:v>
                      </c:pt>
                      <c:pt idx="1431">
                        <c:v>671</c:v>
                      </c:pt>
                      <c:pt idx="1432">
                        <c:v>671</c:v>
                      </c:pt>
                      <c:pt idx="1433">
                        <c:v>671</c:v>
                      </c:pt>
                      <c:pt idx="1434">
                        <c:v>672</c:v>
                      </c:pt>
                      <c:pt idx="1435">
                        <c:v>666</c:v>
                      </c:pt>
                      <c:pt idx="1436">
                        <c:v>669</c:v>
                      </c:pt>
                      <c:pt idx="1437">
                        <c:v>671</c:v>
                      </c:pt>
                      <c:pt idx="1438">
                        <c:v>669</c:v>
                      </c:pt>
                      <c:pt idx="1439">
                        <c:v>671</c:v>
                      </c:pt>
                      <c:pt idx="1440">
                        <c:v>670</c:v>
                      </c:pt>
                      <c:pt idx="1441">
                        <c:v>673</c:v>
                      </c:pt>
                      <c:pt idx="1442">
                        <c:v>671</c:v>
                      </c:pt>
                      <c:pt idx="1443">
                        <c:v>671</c:v>
                      </c:pt>
                      <c:pt idx="1444">
                        <c:v>670</c:v>
                      </c:pt>
                      <c:pt idx="1445">
                        <c:v>672</c:v>
                      </c:pt>
                      <c:pt idx="1446">
                        <c:v>673</c:v>
                      </c:pt>
                      <c:pt idx="1447">
                        <c:v>670</c:v>
                      </c:pt>
                      <c:pt idx="1448">
                        <c:v>666</c:v>
                      </c:pt>
                      <c:pt idx="1449">
                        <c:v>671</c:v>
                      </c:pt>
                      <c:pt idx="1450">
                        <c:v>672</c:v>
                      </c:pt>
                      <c:pt idx="1451">
                        <c:v>670</c:v>
                      </c:pt>
                      <c:pt idx="1452">
                        <c:v>671</c:v>
                      </c:pt>
                      <c:pt idx="1453">
                        <c:v>672</c:v>
                      </c:pt>
                      <c:pt idx="1454">
                        <c:v>672</c:v>
                      </c:pt>
                      <c:pt idx="1455">
                        <c:v>671</c:v>
                      </c:pt>
                      <c:pt idx="1456">
                        <c:v>670</c:v>
                      </c:pt>
                      <c:pt idx="1457">
                        <c:v>672</c:v>
                      </c:pt>
                      <c:pt idx="1458">
                        <c:v>670</c:v>
                      </c:pt>
                      <c:pt idx="1459">
                        <c:v>670</c:v>
                      </c:pt>
                      <c:pt idx="1460">
                        <c:v>670</c:v>
                      </c:pt>
                      <c:pt idx="1461">
                        <c:v>671</c:v>
                      </c:pt>
                      <c:pt idx="1462">
                        <c:v>672</c:v>
                      </c:pt>
                      <c:pt idx="1463">
                        <c:v>668</c:v>
                      </c:pt>
                      <c:pt idx="1464">
                        <c:v>669</c:v>
                      </c:pt>
                      <c:pt idx="1465">
                        <c:v>671</c:v>
                      </c:pt>
                      <c:pt idx="1466">
                        <c:v>671</c:v>
                      </c:pt>
                      <c:pt idx="1467">
                        <c:v>670</c:v>
                      </c:pt>
                      <c:pt idx="1468">
                        <c:v>670</c:v>
                      </c:pt>
                      <c:pt idx="1469">
                        <c:v>671</c:v>
                      </c:pt>
                      <c:pt idx="1470">
                        <c:v>670</c:v>
                      </c:pt>
                      <c:pt idx="1471">
                        <c:v>668</c:v>
                      </c:pt>
                      <c:pt idx="1472">
                        <c:v>669</c:v>
                      </c:pt>
                      <c:pt idx="1473">
                        <c:v>671</c:v>
                      </c:pt>
                      <c:pt idx="1474">
                        <c:v>669</c:v>
                      </c:pt>
                      <c:pt idx="1475">
                        <c:v>669</c:v>
                      </c:pt>
                      <c:pt idx="1476">
                        <c:v>668</c:v>
                      </c:pt>
                      <c:pt idx="1477">
                        <c:v>669</c:v>
                      </c:pt>
                      <c:pt idx="1478">
                        <c:v>670</c:v>
                      </c:pt>
                      <c:pt idx="1479">
                        <c:v>669</c:v>
                      </c:pt>
                      <c:pt idx="1480">
                        <c:v>670</c:v>
                      </c:pt>
                      <c:pt idx="1481">
                        <c:v>671</c:v>
                      </c:pt>
                      <c:pt idx="1482">
                        <c:v>670</c:v>
                      </c:pt>
                      <c:pt idx="1483">
                        <c:v>669</c:v>
                      </c:pt>
                      <c:pt idx="1484">
                        <c:v>668</c:v>
                      </c:pt>
                      <c:pt idx="1485">
                        <c:v>670</c:v>
                      </c:pt>
                      <c:pt idx="1486">
                        <c:v>669</c:v>
                      </c:pt>
                      <c:pt idx="1487">
                        <c:v>668</c:v>
                      </c:pt>
                      <c:pt idx="1488">
                        <c:v>668</c:v>
                      </c:pt>
                      <c:pt idx="1489">
                        <c:v>670</c:v>
                      </c:pt>
                      <c:pt idx="1490">
                        <c:v>669</c:v>
                      </c:pt>
                      <c:pt idx="1491">
                        <c:v>666</c:v>
                      </c:pt>
                      <c:pt idx="1492">
                        <c:v>669</c:v>
                      </c:pt>
                      <c:pt idx="1493">
                        <c:v>668</c:v>
                      </c:pt>
                      <c:pt idx="1494">
                        <c:v>665</c:v>
                      </c:pt>
                      <c:pt idx="1495">
                        <c:v>667</c:v>
                      </c:pt>
                      <c:pt idx="1496">
                        <c:v>668</c:v>
                      </c:pt>
                      <c:pt idx="1497">
                        <c:v>669</c:v>
                      </c:pt>
                      <c:pt idx="1498">
                        <c:v>668</c:v>
                      </c:pt>
                      <c:pt idx="1499">
                        <c:v>666</c:v>
                      </c:pt>
                      <c:pt idx="1500">
                        <c:v>666</c:v>
                      </c:pt>
                      <c:pt idx="1501">
                        <c:v>669</c:v>
                      </c:pt>
                      <c:pt idx="1502">
                        <c:v>668</c:v>
                      </c:pt>
                      <c:pt idx="1503">
                        <c:v>664</c:v>
                      </c:pt>
                      <c:pt idx="1504">
                        <c:v>668</c:v>
                      </c:pt>
                      <c:pt idx="1505">
                        <c:v>667</c:v>
                      </c:pt>
                      <c:pt idx="1506">
                        <c:v>667</c:v>
                      </c:pt>
                      <c:pt idx="1507">
                        <c:v>666</c:v>
                      </c:pt>
                      <c:pt idx="1508">
                        <c:v>668</c:v>
                      </c:pt>
                      <c:pt idx="1509">
                        <c:v>668</c:v>
                      </c:pt>
                      <c:pt idx="1510">
                        <c:v>666</c:v>
                      </c:pt>
                      <c:pt idx="1511">
                        <c:v>665</c:v>
                      </c:pt>
                      <c:pt idx="1512">
                        <c:v>667</c:v>
                      </c:pt>
                      <c:pt idx="1513">
                        <c:v>667</c:v>
                      </c:pt>
                      <c:pt idx="1514">
                        <c:v>666</c:v>
                      </c:pt>
                      <c:pt idx="1515">
                        <c:v>666</c:v>
                      </c:pt>
                      <c:pt idx="1516">
                        <c:v>667</c:v>
                      </c:pt>
                      <c:pt idx="1517">
                        <c:v>667</c:v>
                      </c:pt>
                      <c:pt idx="1518">
                        <c:v>665</c:v>
                      </c:pt>
                      <c:pt idx="1519">
                        <c:v>664</c:v>
                      </c:pt>
                      <c:pt idx="1520">
                        <c:v>666</c:v>
                      </c:pt>
                      <c:pt idx="1521">
                        <c:v>666</c:v>
                      </c:pt>
                      <c:pt idx="1522">
                        <c:v>663</c:v>
                      </c:pt>
                      <c:pt idx="1523">
                        <c:v>661</c:v>
                      </c:pt>
                      <c:pt idx="1524">
                        <c:v>661</c:v>
                      </c:pt>
                      <c:pt idx="1525">
                        <c:v>659</c:v>
                      </c:pt>
                      <c:pt idx="1526">
                        <c:v>654</c:v>
                      </c:pt>
                      <c:pt idx="1527">
                        <c:v>650</c:v>
                      </c:pt>
                      <c:pt idx="1528">
                        <c:v>653</c:v>
                      </c:pt>
                      <c:pt idx="1529">
                        <c:v>652</c:v>
                      </c:pt>
                      <c:pt idx="1530">
                        <c:v>648</c:v>
                      </c:pt>
                      <c:pt idx="1531">
                        <c:v>646</c:v>
                      </c:pt>
                      <c:pt idx="1532">
                        <c:v>646</c:v>
                      </c:pt>
                      <c:pt idx="1533">
                        <c:v>643</c:v>
                      </c:pt>
                      <c:pt idx="1534">
                        <c:v>639</c:v>
                      </c:pt>
                      <c:pt idx="1535">
                        <c:v>635</c:v>
                      </c:pt>
                      <c:pt idx="1536">
                        <c:v>635</c:v>
                      </c:pt>
                      <c:pt idx="1537">
                        <c:v>634</c:v>
                      </c:pt>
                      <c:pt idx="1538">
                        <c:v>631</c:v>
                      </c:pt>
                      <c:pt idx="1539">
                        <c:v>630</c:v>
                      </c:pt>
                      <c:pt idx="1540">
                        <c:v>632</c:v>
                      </c:pt>
                      <c:pt idx="1541">
                        <c:v>632</c:v>
                      </c:pt>
                      <c:pt idx="1542">
                        <c:v>628</c:v>
                      </c:pt>
                      <c:pt idx="1543">
                        <c:v>628</c:v>
                      </c:pt>
                      <c:pt idx="1544">
                        <c:v>628</c:v>
                      </c:pt>
                      <c:pt idx="1545">
                        <c:v>629</c:v>
                      </c:pt>
                      <c:pt idx="1546">
                        <c:v>627</c:v>
                      </c:pt>
                      <c:pt idx="1547">
                        <c:v>627</c:v>
                      </c:pt>
                      <c:pt idx="1548">
                        <c:v>629</c:v>
                      </c:pt>
                      <c:pt idx="1549">
                        <c:v>628</c:v>
                      </c:pt>
                      <c:pt idx="1550">
                        <c:v>627</c:v>
                      </c:pt>
                      <c:pt idx="1551">
                        <c:v>624</c:v>
                      </c:pt>
                      <c:pt idx="1552">
                        <c:v>625</c:v>
                      </c:pt>
                      <c:pt idx="1553">
                        <c:v>624</c:v>
                      </c:pt>
                      <c:pt idx="1554">
                        <c:v>621</c:v>
                      </c:pt>
                      <c:pt idx="1555">
                        <c:v>620</c:v>
                      </c:pt>
                      <c:pt idx="1556">
                        <c:v>621</c:v>
                      </c:pt>
                      <c:pt idx="1557">
                        <c:v>618</c:v>
                      </c:pt>
                      <c:pt idx="1558">
                        <c:v>615</c:v>
                      </c:pt>
                      <c:pt idx="1559">
                        <c:v>615</c:v>
                      </c:pt>
                      <c:pt idx="1560">
                        <c:v>615</c:v>
                      </c:pt>
                      <c:pt idx="1561">
                        <c:v>614</c:v>
                      </c:pt>
                      <c:pt idx="1562">
                        <c:v>611</c:v>
                      </c:pt>
                      <c:pt idx="1563">
                        <c:v>609</c:v>
                      </c:pt>
                      <c:pt idx="1564">
                        <c:v>611</c:v>
                      </c:pt>
                      <c:pt idx="1565">
                        <c:v>611</c:v>
                      </c:pt>
                      <c:pt idx="1566">
                        <c:v>607</c:v>
                      </c:pt>
                      <c:pt idx="1567">
                        <c:v>608</c:v>
                      </c:pt>
                      <c:pt idx="1568">
                        <c:v>609</c:v>
                      </c:pt>
                      <c:pt idx="1569">
                        <c:v>608</c:v>
                      </c:pt>
                      <c:pt idx="1570">
                        <c:v>605</c:v>
                      </c:pt>
                      <c:pt idx="1571">
                        <c:v>606</c:v>
                      </c:pt>
                      <c:pt idx="1572">
                        <c:v>609</c:v>
                      </c:pt>
                      <c:pt idx="1573">
                        <c:v>608</c:v>
                      </c:pt>
                      <c:pt idx="1574">
                        <c:v>606</c:v>
                      </c:pt>
                      <c:pt idx="1575">
                        <c:v>606</c:v>
                      </c:pt>
                      <c:pt idx="1576">
                        <c:v>607</c:v>
                      </c:pt>
                      <c:pt idx="1577">
                        <c:v>608</c:v>
                      </c:pt>
                      <c:pt idx="1578">
                        <c:v>606</c:v>
                      </c:pt>
                      <c:pt idx="1579">
                        <c:v>606</c:v>
                      </c:pt>
                      <c:pt idx="1580">
                        <c:v>604</c:v>
                      </c:pt>
                      <c:pt idx="1581">
                        <c:v>603</c:v>
                      </c:pt>
                      <c:pt idx="1582">
                        <c:v>601</c:v>
                      </c:pt>
                      <c:pt idx="1583">
                        <c:v>607</c:v>
                      </c:pt>
                      <c:pt idx="1584">
                        <c:v>605</c:v>
                      </c:pt>
                      <c:pt idx="1585">
                        <c:v>600</c:v>
                      </c:pt>
                      <c:pt idx="1586">
                        <c:v>604</c:v>
                      </c:pt>
                      <c:pt idx="1587">
                        <c:v>607</c:v>
                      </c:pt>
                      <c:pt idx="1588">
                        <c:v>606</c:v>
                      </c:pt>
                      <c:pt idx="1589">
                        <c:v>606</c:v>
                      </c:pt>
                      <c:pt idx="1590">
                        <c:v>609</c:v>
                      </c:pt>
                      <c:pt idx="1591">
                        <c:v>613</c:v>
                      </c:pt>
                      <c:pt idx="1592">
                        <c:v>612</c:v>
                      </c:pt>
                      <c:pt idx="1593">
                        <c:v>612</c:v>
                      </c:pt>
                      <c:pt idx="1594">
                        <c:v>612</c:v>
                      </c:pt>
                      <c:pt idx="1595">
                        <c:v>611</c:v>
                      </c:pt>
                      <c:pt idx="1596">
                        <c:v>613</c:v>
                      </c:pt>
                      <c:pt idx="1597">
                        <c:v>612</c:v>
                      </c:pt>
                      <c:pt idx="1598">
                        <c:v>611</c:v>
                      </c:pt>
                      <c:pt idx="1599">
                        <c:v>610</c:v>
                      </c:pt>
                      <c:pt idx="1600">
                        <c:v>611</c:v>
                      </c:pt>
                      <c:pt idx="1601">
                        <c:v>606</c:v>
                      </c:pt>
                      <c:pt idx="1602">
                        <c:v>606</c:v>
                      </c:pt>
                      <c:pt idx="1603">
                        <c:v>611</c:v>
                      </c:pt>
                      <c:pt idx="1604">
                        <c:v>614</c:v>
                      </c:pt>
                      <c:pt idx="1605">
                        <c:v>611</c:v>
                      </c:pt>
                      <c:pt idx="1606">
                        <c:v>613</c:v>
                      </c:pt>
                      <c:pt idx="1607">
                        <c:v>613</c:v>
                      </c:pt>
                      <c:pt idx="1608">
                        <c:v>615</c:v>
                      </c:pt>
                      <c:pt idx="1609">
                        <c:v>613</c:v>
                      </c:pt>
                      <c:pt idx="1610">
                        <c:v>612</c:v>
                      </c:pt>
                      <c:pt idx="1611">
                        <c:v>614</c:v>
                      </c:pt>
                      <c:pt idx="1612">
                        <c:v>616</c:v>
                      </c:pt>
                      <c:pt idx="1613">
                        <c:v>611</c:v>
                      </c:pt>
                      <c:pt idx="1614">
                        <c:v>616</c:v>
                      </c:pt>
                      <c:pt idx="1615">
                        <c:v>618</c:v>
                      </c:pt>
                      <c:pt idx="1616">
                        <c:v>617</c:v>
                      </c:pt>
                      <c:pt idx="1617">
                        <c:v>618</c:v>
                      </c:pt>
                      <c:pt idx="1618">
                        <c:v>616</c:v>
                      </c:pt>
                      <c:pt idx="1619">
                        <c:v>620</c:v>
                      </c:pt>
                      <c:pt idx="1620">
                        <c:v>618</c:v>
                      </c:pt>
                      <c:pt idx="1621">
                        <c:v>620</c:v>
                      </c:pt>
                      <c:pt idx="1622">
                        <c:v>619</c:v>
                      </c:pt>
                      <c:pt idx="1623">
                        <c:v>620</c:v>
                      </c:pt>
                      <c:pt idx="1624">
                        <c:v>622</c:v>
                      </c:pt>
                      <c:pt idx="1625">
                        <c:v>615</c:v>
                      </c:pt>
                      <c:pt idx="1626">
                        <c:v>618</c:v>
                      </c:pt>
                      <c:pt idx="1627">
                        <c:v>623</c:v>
                      </c:pt>
                      <c:pt idx="1628">
                        <c:v>622</c:v>
                      </c:pt>
                      <c:pt idx="1629">
                        <c:v>623</c:v>
                      </c:pt>
                      <c:pt idx="1630">
                        <c:v>622</c:v>
                      </c:pt>
                      <c:pt idx="1631">
                        <c:v>625</c:v>
                      </c:pt>
                      <c:pt idx="1632">
                        <c:v>624</c:v>
                      </c:pt>
                      <c:pt idx="1633">
                        <c:v>623</c:v>
                      </c:pt>
                      <c:pt idx="1634">
                        <c:v>624</c:v>
                      </c:pt>
                      <c:pt idx="1635">
                        <c:v>625</c:v>
                      </c:pt>
                      <c:pt idx="1636">
                        <c:v>625</c:v>
                      </c:pt>
                      <c:pt idx="1637">
                        <c:v>624</c:v>
                      </c:pt>
                      <c:pt idx="1638">
                        <c:v>624</c:v>
                      </c:pt>
                      <c:pt idx="1639">
                        <c:v>626</c:v>
                      </c:pt>
                      <c:pt idx="1640">
                        <c:v>626</c:v>
                      </c:pt>
                      <c:pt idx="1641">
                        <c:v>624</c:v>
                      </c:pt>
                      <c:pt idx="1642">
                        <c:v>625</c:v>
                      </c:pt>
                      <c:pt idx="1643">
                        <c:v>627</c:v>
                      </c:pt>
                      <c:pt idx="1644">
                        <c:v>624</c:v>
                      </c:pt>
                      <c:pt idx="1645">
                        <c:v>625</c:v>
                      </c:pt>
                      <c:pt idx="1646">
                        <c:v>625</c:v>
                      </c:pt>
                      <c:pt idx="1647">
                        <c:v>628</c:v>
                      </c:pt>
                      <c:pt idx="1648">
                        <c:v>627</c:v>
                      </c:pt>
                      <c:pt idx="1649">
                        <c:v>623</c:v>
                      </c:pt>
                      <c:pt idx="1650">
                        <c:v>626</c:v>
                      </c:pt>
                      <c:pt idx="1651">
                        <c:v>627</c:v>
                      </c:pt>
                      <c:pt idx="1652">
                        <c:v>626</c:v>
                      </c:pt>
                      <c:pt idx="1653">
                        <c:v>622</c:v>
                      </c:pt>
                      <c:pt idx="1654">
                        <c:v>627</c:v>
                      </c:pt>
                      <c:pt idx="1655">
                        <c:v>628</c:v>
                      </c:pt>
                      <c:pt idx="1656">
                        <c:v>628</c:v>
                      </c:pt>
                      <c:pt idx="1657">
                        <c:v>623</c:v>
                      </c:pt>
                      <c:pt idx="1658">
                        <c:v>624</c:v>
                      </c:pt>
                      <c:pt idx="1659">
                        <c:v>630</c:v>
                      </c:pt>
                      <c:pt idx="1660">
                        <c:v>629</c:v>
                      </c:pt>
                      <c:pt idx="1661">
                        <c:v>628</c:v>
                      </c:pt>
                      <c:pt idx="1662">
                        <c:v>629</c:v>
                      </c:pt>
                      <c:pt idx="1663">
                        <c:v>631</c:v>
                      </c:pt>
                      <c:pt idx="1664">
                        <c:v>631</c:v>
                      </c:pt>
                      <c:pt idx="1665">
                        <c:v>630</c:v>
                      </c:pt>
                      <c:pt idx="1666">
                        <c:v>631</c:v>
                      </c:pt>
                      <c:pt idx="1667">
                        <c:v>631</c:v>
                      </c:pt>
                      <c:pt idx="1668">
                        <c:v>627</c:v>
                      </c:pt>
                      <c:pt idx="1669">
                        <c:v>629</c:v>
                      </c:pt>
                      <c:pt idx="1670">
                        <c:v>625</c:v>
                      </c:pt>
                      <c:pt idx="1671">
                        <c:v>628</c:v>
                      </c:pt>
                      <c:pt idx="1672">
                        <c:v>627</c:v>
                      </c:pt>
                      <c:pt idx="1673">
                        <c:v>620</c:v>
                      </c:pt>
                      <c:pt idx="1674">
                        <c:v>626</c:v>
                      </c:pt>
                      <c:pt idx="1675">
                        <c:v>625</c:v>
                      </c:pt>
                      <c:pt idx="1676">
                        <c:v>621</c:v>
                      </c:pt>
                      <c:pt idx="1677">
                        <c:v>622</c:v>
                      </c:pt>
                      <c:pt idx="1678">
                        <c:v>622</c:v>
                      </c:pt>
                      <c:pt idx="1679">
                        <c:v>623</c:v>
                      </c:pt>
                      <c:pt idx="1680">
                        <c:v>624</c:v>
                      </c:pt>
                      <c:pt idx="1681">
                        <c:v>617</c:v>
                      </c:pt>
                      <c:pt idx="1682">
                        <c:v>622</c:v>
                      </c:pt>
                      <c:pt idx="1683">
                        <c:v>621</c:v>
                      </c:pt>
                      <c:pt idx="1684">
                        <c:v>622</c:v>
                      </c:pt>
                      <c:pt idx="1685">
                        <c:v>618</c:v>
                      </c:pt>
                      <c:pt idx="1686">
                        <c:v>621</c:v>
                      </c:pt>
                      <c:pt idx="1687">
                        <c:v>622</c:v>
                      </c:pt>
                      <c:pt idx="1688">
                        <c:v>621</c:v>
                      </c:pt>
                      <c:pt idx="1689">
                        <c:v>622</c:v>
                      </c:pt>
                      <c:pt idx="1690">
                        <c:v>623</c:v>
                      </c:pt>
                      <c:pt idx="1691">
                        <c:v>626</c:v>
                      </c:pt>
                      <c:pt idx="1692">
                        <c:v>625</c:v>
                      </c:pt>
                      <c:pt idx="1693">
                        <c:v>624</c:v>
                      </c:pt>
                      <c:pt idx="1694">
                        <c:v>627</c:v>
                      </c:pt>
                      <c:pt idx="1695">
                        <c:v>629</c:v>
                      </c:pt>
                      <c:pt idx="1696">
                        <c:v>625</c:v>
                      </c:pt>
                      <c:pt idx="1697">
                        <c:v>631</c:v>
                      </c:pt>
                      <c:pt idx="1698">
                        <c:v>635</c:v>
                      </c:pt>
                      <c:pt idx="1699">
                        <c:v>635</c:v>
                      </c:pt>
                      <c:pt idx="1700">
                        <c:v>638</c:v>
                      </c:pt>
                      <c:pt idx="1701">
                        <c:v>636</c:v>
                      </c:pt>
                      <c:pt idx="1702">
                        <c:v>641</c:v>
                      </c:pt>
                      <c:pt idx="1703">
                        <c:v>645</c:v>
                      </c:pt>
                      <c:pt idx="1704">
                        <c:v>644</c:v>
                      </c:pt>
                      <c:pt idx="1705">
                        <c:v>644</c:v>
                      </c:pt>
                      <c:pt idx="1706">
                        <c:v>646</c:v>
                      </c:pt>
                      <c:pt idx="1707">
                        <c:v>648</c:v>
                      </c:pt>
                      <c:pt idx="1708">
                        <c:v>648</c:v>
                      </c:pt>
                      <c:pt idx="1709">
                        <c:v>645</c:v>
                      </c:pt>
                      <c:pt idx="1710">
                        <c:v>651</c:v>
                      </c:pt>
                      <c:pt idx="1711">
                        <c:v>655</c:v>
                      </c:pt>
                      <c:pt idx="1712">
                        <c:v>651</c:v>
                      </c:pt>
                      <c:pt idx="1713">
                        <c:v>657</c:v>
                      </c:pt>
                      <c:pt idx="1714">
                        <c:v>661</c:v>
                      </c:pt>
                      <c:pt idx="1715">
                        <c:v>663</c:v>
                      </c:pt>
                      <c:pt idx="1716">
                        <c:v>663</c:v>
                      </c:pt>
                      <c:pt idx="1717">
                        <c:v>664</c:v>
                      </c:pt>
                      <c:pt idx="1718">
                        <c:v>666</c:v>
                      </c:pt>
                      <c:pt idx="1719">
                        <c:v>666</c:v>
                      </c:pt>
                      <c:pt idx="1720">
                        <c:v>661</c:v>
                      </c:pt>
                      <c:pt idx="1721">
                        <c:v>668</c:v>
                      </c:pt>
                      <c:pt idx="1722">
                        <c:v>669</c:v>
                      </c:pt>
                      <c:pt idx="1723">
                        <c:v>668</c:v>
                      </c:pt>
                      <c:pt idx="1724">
                        <c:v>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2C-4022-A836-8FDD2AA3F3B5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'mix6'!$I$2:$I$1726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303</c:v>
                      </c:pt>
                      <c:pt idx="1">
                        <c:v>301</c:v>
                      </c:pt>
                      <c:pt idx="2">
                        <c:v>297</c:v>
                      </c:pt>
                      <c:pt idx="3">
                        <c:v>302</c:v>
                      </c:pt>
                      <c:pt idx="4">
                        <c:v>303</c:v>
                      </c:pt>
                      <c:pt idx="5">
                        <c:v>303</c:v>
                      </c:pt>
                      <c:pt idx="6">
                        <c:v>301</c:v>
                      </c:pt>
                      <c:pt idx="7">
                        <c:v>297</c:v>
                      </c:pt>
                      <c:pt idx="8">
                        <c:v>302</c:v>
                      </c:pt>
                      <c:pt idx="9">
                        <c:v>303</c:v>
                      </c:pt>
                      <c:pt idx="10">
                        <c:v>303</c:v>
                      </c:pt>
                      <c:pt idx="11">
                        <c:v>300</c:v>
                      </c:pt>
                      <c:pt idx="12">
                        <c:v>297</c:v>
                      </c:pt>
                      <c:pt idx="13">
                        <c:v>295</c:v>
                      </c:pt>
                      <c:pt idx="14">
                        <c:v>300</c:v>
                      </c:pt>
                      <c:pt idx="15">
                        <c:v>297</c:v>
                      </c:pt>
                      <c:pt idx="16">
                        <c:v>296</c:v>
                      </c:pt>
                      <c:pt idx="17">
                        <c:v>298</c:v>
                      </c:pt>
                      <c:pt idx="18">
                        <c:v>299</c:v>
                      </c:pt>
                      <c:pt idx="19">
                        <c:v>296</c:v>
                      </c:pt>
                      <c:pt idx="20">
                        <c:v>296</c:v>
                      </c:pt>
                      <c:pt idx="21">
                        <c:v>298</c:v>
                      </c:pt>
                      <c:pt idx="22">
                        <c:v>300</c:v>
                      </c:pt>
                      <c:pt idx="23">
                        <c:v>297</c:v>
                      </c:pt>
                      <c:pt idx="24">
                        <c:v>296</c:v>
                      </c:pt>
                      <c:pt idx="25">
                        <c:v>300</c:v>
                      </c:pt>
                      <c:pt idx="26">
                        <c:v>300</c:v>
                      </c:pt>
                      <c:pt idx="27">
                        <c:v>297</c:v>
                      </c:pt>
                      <c:pt idx="28">
                        <c:v>295</c:v>
                      </c:pt>
                      <c:pt idx="29">
                        <c:v>300</c:v>
                      </c:pt>
                      <c:pt idx="30">
                        <c:v>299</c:v>
                      </c:pt>
                      <c:pt idx="31">
                        <c:v>295</c:v>
                      </c:pt>
                      <c:pt idx="32">
                        <c:v>295</c:v>
                      </c:pt>
                      <c:pt idx="33">
                        <c:v>300</c:v>
                      </c:pt>
                      <c:pt idx="34">
                        <c:v>301</c:v>
                      </c:pt>
                      <c:pt idx="35">
                        <c:v>297</c:v>
                      </c:pt>
                      <c:pt idx="36">
                        <c:v>298</c:v>
                      </c:pt>
                      <c:pt idx="37">
                        <c:v>299</c:v>
                      </c:pt>
                      <c:pt idx="38">
                        <c:v>300</c:v>
                      </c:pt>
                      <c:pt idx="39">
                        <c:v>297</c:v>
                      </c:pt>
                      <c:pt idx="40">
                        <c:v>297</c:v>
                      </c:pt>
                      <c:pt idx="41">
                        <c:v>300</c:v>
                      </c:pt>
                      <c:pt idx="42">
                        <c:v>300</c:v>
                      </c:pt>
                      <c:pt idx="43">
                        <c:v>296</c:v>
                      </c:pt>
                      <c:pt idx="44">
                        <c:v>297</c:v>
                      </c:pt>
                      <c:pt idx="45">
                        <c:v>299</c:v>
                      </c:pt>
                      <c:pt idx="46">
                        <c:v>299</c:v>
                      </c:pt>
                      <c:pt idx="47">
                        <c:v>297</c:v>
                      </c:pt>
                      <c:pt idx="48">
                        <c:v>297</c:v>
                      </c:pt>
                      <c:pt idx="49">
                        <c:v>301</c:v>
                      </c:pt>
                      <c:pt idx="50">
                        <c:v>298</c:v>
                      </c:pt>
                      <c:pt idx="51">
                        <c:v>296</c:v>
                      </c:pt>
                      <c:pt idx="52">
                        <c:v>296</c:v>
                      </c:pt>
                      <c:pt idx="53">
                        <c:v>298</c:v>
                      </c:pt>
                      <c:pt idx="54">
                        <c:v>297</c:v>
                      </c:pt>
                      <c:pt idx="55">
                        <c:v>291</c:v>
                      </c:pt>
                      <c:pt idx="56">
                        <c:v>291</c:v>
                      </c:pt>
                      <c:pt idx="57">
                        <c:v>293</c:v>
                      </c:pt>
                      <c:pt idx="58">
                        <c:v>290</c:v>
                      </c:pt>
                      <c:pt idx="59">
                        <c:v>287</c:v>
                      </c:pt>
                      <c:pt idx="60">
                        <c:v>289</c:v>
                      </c:pt>
                      <c:pt idx="61">
                        <c:v>291</c:v>
                      </c:pt>
                      <c:pt idx="62">
                        <c:v>288</c:v>
                      </c:pt>
                      <c:pt idx="63">
                        <c:v>287</c:v>
                      </c:pt>
                      <c:pt idx="64">
                        <c:v>288</c:v>
                      </c:pt>
                      <c:pt idx="65">
                        <c:v>292</c:v>
                      </c:pt>
                      <c:pt idx="66">
                        <c:v>289</c:v>
                      </c:pt>
                      <c:pt idx="67">
                        <c:v>286</c:v>
                      </c:pt>
                      <c:pt idx="68">
                        <c:v>290</c:v>
                      </c:pt>
                      <c:pt idx="69">
                        <c:v>290</c:v>
                      </c:pt>
                      <c:pt idx="70">
                        <c:v>287</c:v>
                      </c:pt>
                      <c:pt idx="71">
                        <c:v>287</c:v>
                      </c:pt>
                      <c:pt idx="72">
                        <c:v>287</c:v>
                      </c:pt>
                      <c:pt idx="73">
                        <c:v>292</c:v>
                      </c:pt>
                      <c:pt idx="74">
                        <c:v>287</c:v>
                      </c:pt>
                      <c:pt idx="75">
                        <c:v>287</c:v>
                      </c:pt>
                      <c:pt idx="76">
                        <c:v>290</c:v>
                      </c:pt>
                      <c:pt idx="77">
                        <c:v>291</c:v>
                      </c:pt>
                      <c:pt idx="78">
                        <c:v>289</c:v>
                      </c:pt>
                      <c:pt idx="79">
                        <c:v>287</c:v>
                      </c:pt>
                      <c:pt idx="80">
                        <c:v>288</c:v>
                      </c:pt>
                      <c:pt idx="81">
                        <c:v>292</c:v>
                      </c:pt>
                      <c:pt idx="82">
                        <c:v>288</c:v>
                      </c:pt>
                      <c:pt idx="83">
                        <c:v>287</c:v>
                      </c:pt>
                      <c:pt idx="84">
                        <c:v>290</c:v>
                      </c:pt>
                      <c:pt idx="85">
                        <c:v>290</c:v>
                      </c:pt>
                      <c:pt idx="86">
                        <c:v>288</c:v>
                      </c:pt>
                      <c:pt idx="87">
                        <c:v>287</c:v>
                      </c:pt>
                      <c:pt idx="88">
                        <c:v>288</c:v>
                      </c:pt>
                      <c:pt idx="89">
                        <c:v>289</c:v>
                      </c:pt>
                      <c:pt idx="90">
                        <c:v>285</c:v>
                      </c:pt>
                      <c:pt idx="91">
                        <c:v>284</c:v>
                      </c:pt>
                      <c:pt idx="92">
                        <c:v>291</c:v>
                      </c:pt>
                      <c:pt idx="93">
                        <c:v>290</c:v>
                      </c:pt>
                      <c:pt idx="94">
                        <c:v>286</c:v>
                      </c:pt>
                      <c:pt idx="95">
                        <c:v>286</c:v>
                      </c:pt>
                      <c:pt idx="96">
                        <c:v>289</c:v>
                      </c:pt>
                      <c:pt idx="97">
                        <c:v>291</c:v>
                      </c:pt>
                      <c:pt idx="98">
                        <c:v>287</c:v>
                      </c:pt>
                      <c:pt idx="99">
                        <c:v>286</c:v>
                      </c:pt>
                      <c:pt idx="100">
                        <c:v>289</c:v>
                      </c:pt>
                      <c:pt idx="101">
                        <c:v>290</c:v>
                      </c:pt>
                      <c:pt idx="102">
                        <c:v>287</c:v>
                      </c:pt>
                      <c:pt idx="103">
                        <c:v>285</c:v>
                      </c:pt>
                      <c:pt idx="104">
                        <c:v>288</c:v>
                      </c:pt>
                      <c:pt idx="105">
                        <c:v>290</c:v>
                      </c:pt>
                      <c:pt idx="106">
                        <c:v>286</c:v>
                      </c:pt>
                      <c:pt idx="107">
                        <c:v>286</c:v>
                      </c:pt>
                      <c:pt idx="108">
                        <c:v>288</c:v>
                      </c:pt>
                      <c:pt idx="109">
                        <c:v>289</c:v>
                      </c:pt>
                      <c:pt idx="110">
                        <c:v>286</c:v>
                      </c:pt>
                      <c:pt idx="111">
                        <c:v>287</c:v>
                      </c:pt>
                      <c:pt idx="112">
                        <c:v>288</c:v>
                      </c:pt>
                      <c:pt idx="113">
                        <c:v>290</c:v>
                      </c:pt>
                      <c:pt idx="114">
                        <c:v>286</c:v>
                      </c:pt>
                      <c:pt idx="115">
                        <c:v>286</c:v>
                      </c:pt>
                      <c:pt idx="116">
                        <c:v>289</c:v>
                      </c:pt>
                      <c:pt idx="117">
                        <c:v>289</c:v>
                      </c:pt>
                      <c:pt idx="118">
                        <c:v>286</c:v>
                      </c:pt>
                      <c:pt idx="119">
                        <c:v>285</c:v>
                      </c:pt>
                      <c:pt idx="120">
                        <c:v>287</c:v>
                      </c:pt>
                      <c:pt idx="121">
                        <c:v>286</c:v>
                      </c:pt>
                      <c:pt idx="122">
                        <c:v>284</c:v>
                      </c:pt>
                      <c:pt idx="123">
                        <c:v>285</c:v>
                      </c:pt>
                      <c:pt idx="124">
                        <c:v>289</c:v>
                      </c:pt>
                      <c:pt idx="125">
                        <c:v>287</c:v>
                      </c:pt>
                      <c:pt idx="126">
                        <c:v>286</c:v>
                      </c:pt>
                      <c:pt idx="127">
                        <c:v>286</c:v>
                      </c:pt>
                      <c:pt idx="128">
                        <c:v>289</c:v>
                      </c:pt>
                      <c:pt idx="129">
                        <c:v>288</c:v>
                      </c:pt>
                      <c:pt idx="130">
                        <c:v>285</c:v>
                      </c:pt>
                      <c:pt idx="131">
                        <c:v>286</c:v>
                      </c:pt>
                      <c:pt idx="132">
                        <c:v>288</c:v>
                      </c:pt>
                      <c:pt idx="133">
                        <c:v>289</c:v>
                      </c:pt>
                      <c:pt idx="134">
                        <c:v>286</c:v>
                      </c:pt>
                      <c:pt idx="135">
                        <c:v>287</c:v>
                      </c:pt>
                      <c:pt idx="136">
                        <c:v>290</c:v>
                      </c:pt>
                      <c:pt idx="137">
                        <c:v>288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290</c:v>
                      </c:pt>
                      <c:pt idx="141">
                        <c:v>288</c:v>
                      </c:pt>
                      <c:pt idx="142">
                        <c:v>284</c:v>
                      </c:pt>
                      <c:pt idx="143">
                        <c:v>288</c:v>
                      </c:pt>
                      <c:pt idx="144">
                        <c:v>290</c:v>
                      </c:pt>
                      <c:pt idx="145">
                        <c:v>287</c:v>
                      </c:pt>
                      <c:pt idx="146">
                        <c:v>285</c:v>
                      </c:pt>
                      <c:pt idx="147">
                        <c:v>286</c:v>
                      </c:pt>
                      <c:pt idx="148">
                        <c:v>290</c:v>
                      </c:pt>
                      <c:pt idx="149">
                        <c:v>288</c:v>
                      </c:pt>
                      <c:pt idx="150">
                        <c:v>285</c:v>
                      </c:pt>
                      <c:pt idx="151">
                        <c:v>286</c:v>
                      </c:pt>
                      <c:pt idx="152">
                        <c:v>290</c:v>
                      </c:pt>
                      <c:pt idx="153">
                        <c:v>289</c:v>
                      </c:pt>
                      <c:pt idx="154">
                        <c:v>286</c:v>
                      </c:pt>
                      <c:pt idx="155">
                        <c:v>288</c:v>
                      </c:pt>
                      <c:pt idx="156">
                        <c:v>289</c:v>
                      </c:pt>
                      <c:pt idx="157">
                        <c:v>289</c:v>
                      </c:pt>
                      <c:pt idx="158">
                        <c:v>284</c:v>
                      </c:pt>
                      <c:pt idx="159">
                        <c:v>288</c:v>
                      </c:pt>
                      <c:pt idx="160">
                        <c:v>288</c:v>
                      </c:pt>
                      <c:pt idx="161">
                        <c:v>287</c:v>
                      </c:pt>
                      <c:pt idx="162">
                        <c:v>286</c:v>
                      </c:pt>
                      <c:pt idx="163">
                        <c:v>289</c:v>
                      </c:pt>
                      <c:pt idx="164">
                        <c:v>293</c:v>
                      </c:pt>
                      <c:pt idx="165">
                        <c:v>288</c:v>
                      </c:pt>
                      <c:pt idx="166">
                        <c:v>288</c:v>
                      </c:pt>
                      <c:pt idx="167">
                        <c:v>293</c:v>
                      </c:pt>
                      <c:pt idx="168">
                        <c:v>294</c:v>
                      </c:pt>
                      <c:pt idx="169">
                        <c:v>293</c:v>
                      </c:pt>
                      <c:pt idx="170">
                        <c:v>291</c:v>
                      </c:pt>
                      <c:pt idx="171">
                        <c:v>294</c:v>
                      </c:pt>
                      <c:pt idx="172">
                        <c:v>298</c:v>
                      </c:pt>
                      <c:pt idx="173">
                        <c:v>294</c:v>
                      </c:pt>
                      <c:pt idx="174">
                        <c:v>295</c:v>
                      </c:pt>
                      <c:pt idx="175">
                        <c:v>300</c:v>
                      </c:pt>
                      <c:pt idx="176">
                        <c:v>299</c:v>
                      </c:pt>
                      <c:pt idx="177">
                        <c:v>299</c:v>
                      </c:pt>
                      <c:pt idx="178">
                        <c:v>296</c:v>
                      </c:pt>
                      <c:pt idx="179">
                        <c:v>301</c:v>
                      </c:pt>
                      <c:pt idx="180">
                        <c:v>303</c:v>
                      </c:pt>
                      <c:pt idx="181">
                        <c:v>299</c:v>
                      </c:pt>
                      <c:pt idx="182">
                        <c:v>299</c:v>
                      </c:pt>
                      <c:pt idx="183">
                        <c:v>304</c:v>
                      </c:pt>
                      <c:pt idx="184">
                        <c:v>304</c:v>
                      </c:pt>
                      <c:pt idx="185">
                        <c:v>301</c:v>
                      </c:pt>
                      <c:pt idx="186">
                        <c:v>302</c:v>
                      </c:pt>
                      <c:pt idx="187">
                        <c:v>304</c:v>
                      </c:pt>
                      <c:pt idx="188">
                        <c:v>306</c:v>
                      </c:pt>
                      <c:pt idx="189">
                        <c:v>302</c:v>
                      </c:pt>
                      <c:pt idx="190">
                        <c:v>301</c:v>
                      </c:pt>
                      <c:pt idx="191">
                        <c:v>306</c:v>
                      </c:pt>
                      <c:pt idx="192">
                        <c:v>305</c:v>
                      </c:pt>
                      <c:pt idx="193">
                        <c:v>303</c:v>
                      </c:pt>
                      <c:pt idx="194">
                        <c:v>303</c:v>
                      </c:pt>
                      <c:pt idx="195">
                        <c:v>305</c:v>
                      </c:pt>
                      <c:pt idx="196">
                        <c:v>307</c:v>
                      </c:pt>
                      <c:pt idx="197">
                        <c:v>301</c:v>
                      </c:pt>
                      <c:pt idx="198">
                        <c:v>303</c:v>
                      </c:pt>
                      <c:pt idx="199">
                        <c:v>307</c:v>
                      </c:pt>
                      <c:pt idx="200">
                        <c:v>306</c:v>
                      </c:pt>
                      <c:pt idx="201">
                        <c:v>304</c:v>
                      </c:pt>
                      <c:pt idx="202">
                        <c:v>303</c:v>
                      </c:pt>
                      <c:pt idx="203">
                        <c:v>305</c:v>
                      </c:pt>
                      <c:pt idx="204">
                        <c:v>306</c:v>
                      </c:pt>
                      <c:pt idx="205">
                        <c:v>303</c:v>
                      </c:pt>
                      <c:pt idx="206">
                        <c:v>303</c:v>
                      </c:pt>
                      <c:pt idx="207">
                        <c:v>306</c:v>
                      </c:pt>
                      <c:pt idx="208">
                        <c:v>306</c:v>
                      </c:pt>
                      <c:pt idx="209">
                        <c:v>303</c:v>
                      </c:pt>
                      <c:pt idx="210">
                        <c:v>303</c:v>
                      </c:pt>
                      <c:pt idx="211">
                        <c:v>306</c:v>
                      </c:pt>
                      <c:pt idx="212">
                        <c:v>304</c:v>
                      </c:pt>
                      <c:pt idx="213">
                        <c:v>300</c:v>
                      </c:pt>
                      <c:pt idx="214">
                        <c:v>304</c:v>
                      </c:pt>
                      <c:pt idx="215">
                        <c:v>306</c:v>
                      </c:pt>
                      <c:pt idx="216">
                        <c:v>306</c:v>
                      </c:pt>
                      <c:pt idx="217">
                        <c:v>303</c:v>
                      </c:pt>
                      <c:pt idx="218">
                        <c:v>305</c:v>
                      </c:pt>
                      <c:pt idx="219">
                        <c:v>306</c:v>
                      </c:pt>
                      <c:pt idx="220">
                        <c:v>305</c:v>
                      </c:pt>
                      <c:pt idx="221">
                        <c:v>303</c:v>
                      </c:pt>
                      <c:pt idx="222">
                        <c:v>304</c:v>
                      </c:pt>
                      <c:pt idx="223">
                        <c:v>307</c:v>
                      </c:pt>
                      <c:pt idx="224">
                        <c:v>305</c:v>
                      </c:pt>
                      <c:pt idx="225">
                        <c:v>302</c:v>
                      </c:pt>
                      <c:pt idx="226">
                        <c:v>304</c:v>
                      </c:pt>
                      <c:pt idx="227">
                        <c:v>306</c:v>
                      </c:pt>
                      <c:pt idx="228">
                        <c:v>305</c:v>
                      </c:pt>
                      <c:pt idx="229">
                        <c:v>300</c:v>
                      </c:pt>
                      <c:pt idx="230">
                        <c:v>303</c:v>
                      </c:pt>
                      <c:pt idx="231">
                        <c:v>307</c:v>
                      </c:pt>
                      <c:pt idx="232">
                        <c:v>305</c:v>
                      </c:pt>
                      <c:pt idx="233">
                        <c:v>301</c:v>
                      </c:pt>
                      <c:pt idx="234">
                        <c:v>304</c:v>
                      </c:pt>
                      <c:pt idx="235">
                        <c:v>307</c:v>
                      </c:pt>
                      <c:pt idx="236">
                        <c:v>305</c:v>
                      </c:pt>
                      <c:pt idx="237">
                        <c:v>303</c:v>
                      </c:pt>
                      <c:pt idx="238">
                        <c:v>304</c:v>
                      </c:pt>
                      <c:pt idx="239">
                        <c:v>307</c:v>
                      </c:pt>
                      <c:pt idx="240">
                        <c:v>305</c:v>
                      </c:pt>
                      <c:pt idx="241">
                        <c:v>304</c:v>
                      </c:pt>
                      <c:pt idx="242">
                        <c:v>304</c:v>
                      </c:pt>
                      <c:pt idx="243">
                        <c:v>307</c:v>
                      </c:pt>
                      <c:pt idx="244">
                        <c:v>304</c:v>
                      </c:pt>
                      <c:pt idx="245">
                        <c:v>300</c:v>
                      </c:pt>
                      <c:pt idx="246">
                        <c:v>303</c:v>
                      </c:pt>
                      <c:pt idx="247">
                        <c:v>308</c:v>
                      </c:pt>
                      <c:pt idx="248">
                        <c:v>305</c:v>
                      </c:pt>
                      <c:pt idx="249">
                        <c:v>303</c:v>
                      </c:pt>
                      <c:pt idx="250">
                        <c:v>308</c:v>
                      </c:pt>
                      <c:pt idx="251">
                        <c:v>307</c:v>
                      </c:pt>
                      <c:pt idx="252">
                        <c:v>303</c:v>
                      </c:pt>
                      <c:pt idx="253">
                        <c:v>302</c:v>
                      </c:pt>
                      <c:pt idx="254">
                        <c:v>304</c:v>
                      </c:pt>
                      <c:pt idx="255">
                        <c:v>307</c:v>
                      </c:pt>
                      <c:pt idx="256">
                        <c:v>302</c:v>
                      </c:pt>
                      <c:pt idx="257">
                        <c:v>303</c:v>
                      </c:pt>
                      <c:pt idx="258">
                        <c:v>305</c:v>
                      </c:pt>
                      <c:pt idx="259">
                        <c:v>306</c:v>
                      </c:pt>
                      <c:pt idx="260">
                        <c:v>305</c:v>
                      </c:pt>
                      <c:pt idx="261">
                        <c:v>300</c:v>
                      </c:pt>
                      <c:pt idx="262">
                        <c:v>305</c:v>
                      </c:pt>
                      <c:pt idx="263">
                        <c:v>306</c:v>
                      </c:pt>
                      <c:pt idx="264">
                        <c:v>304</c:v>
                      </c:pt>
                      <c:pt idx="265">
                        <c:v>303</c:v>
                      </c:pt>
                      <c:pt idx="266">
                        <c:v>306</c:v>
                      </c:pt>
                      <c:pt idx="267">
                        <c:v>307</c:v>
                      </c:pt>
                      <c:pt idx="268">
                        <c:v>305</c:v>
                      </c:pt>
                      <c:pt idx="269">
                        <c:v>304</c:v>
                      </c:pt>
                      <c:pt idx="270">
                        <c:v>306</c:v>
                      </c:pt>
                      <c:pt idx="271">
                        <c:v>307</c:v>
                      </c:pt>
                      <c:pt idx="272">
                        <c:v>302</c:v>
                      </c:pt>
                      <c:pt idx="273">
                        <c:v>304</c:v>
                      </c:pt>
                      <c:pt idx="274">
                        <c:v>305</c:v>
                      </c:pt>
                      <c:pt idx="275">
                        <c:v>307</c:v>
                      </c:pt>
                      <c:pt idx="276">
                        <c:v>304</c:v>
                      </c:pt>
                      <c:pt idx="277">
                        <c:v>302</c:v>
                      </c:pt>
                      <c:pt idx="278">
                        <c:v>305</c:v>
                      </c:pt>
                      <c:pt idx="279">
                        <c:v>307</c:v>
                      </c:pt>
                      <c:pt idx="280">
                        <c:v>302</c:v>
                      </c:pt>
                      <c:pt idx="281">
                        <c:v>301</c:v>
                      </c:pt>
                      <c:pt idx="282">
                        <c:v>306</c:v>
                      </c:pt>
                      <c:pt idx="283">
                        <c:v>305</c:v>
                      </c:pt>
                      <c:pt idx="284">
                        <c:v>304</c:v>
                      </c:pt>
                      <c:pt idx="285">
                        <c:v>302</c:v>
                      </c:pt>
                      <c:pt idx="286">
                        <c:v>306</c:v>
                      </c:pt>
                      <c:pt idx="287">
                        <c:v>306</c:v>
                      </c:pt>
                      <c:pt idx="288">
                        <c:v>303</c:v>
                      </c:pt>
                      <c:pt idx="289">
                        <c:v>302</c:v>
                      </c:pt>
                      <c:pt idx="290">
                        <c:v>306</c:v>
                      </c:pt>
                      <c:pt idx="291">
                        <c:v>305</c:v>
                      </c:pt>
                      <c:pt idx="292">
                        <c:v>302</c:v>
                      </c:pt>
                      <c:pt idx="293">
                        <c:v>301</c:v>
                      </c:pt>
                      <c:pt idx="294">
                        <c:v>302</c:v>
                      </c:pt>
                      <c:pt idx="295">
                        <c:v>300</c:v>
                      </c:pt>
                      <c:pt idx="296">
                        <c:v>298</c:v>
                      </c:pt>
                      <c:pt idx="297">
                        <c:v>295</c:v>
                      </c:pt>
                      <c:pt idx="298">
                        <c:v>300</c:v>
                      </c:pt>
                      <c:pt idx="299">
                        <c:v>298</c:v>
                      </c:pt>
                      <c:pt idx="300">
                        <c:v>293</c:v>
                      </c:pt>
                      <c:pt idx="301">
                        <c:v>296</c:v>
                      </c:pt>
                      <c:pt idx="302">
                        <c:v>299</c:v>
                      </c:pt>
                      <c:pt idx="303">
                        <c:v>301</c:v>
                      </c:pt>
                      <c:pt idx="304">
                        <c:v>298</c:v>
                      </c:pt>
                      <c:pt idx="305">
                        <c:v>299</c:v>
                      </c:pt>
                      <c:pt idx="306">
                        <c:v>304</c:v>
                      </c:pt>
                      <c:pt idx="307">
                        <c:v>304</c:v>
                      </c:pt>
                      <c:pt idx="308">
                        <c:v>300</c:v>
                      </c:pt>
                      <c:pt idx="309">
                        <c:v>302</c:v>
                      </c:pt>
                      <c:pt idx="310">
                        <c:v>306</c:v>
                      </c:pt>
                      <c:pt idx="311">
                        <c:v>305</c:v>
                      </c:pt>
                      <c:pt idx="312">
                        <c:v>301</c:v>
                      </c:pt>
                      <c:pt idx="313">
                        <c:v>305</c:v>
                      </c:pt>
                      <c:pt idx="314">
                        <c:v>308</c:v>
                      </c:pt>
                      <c:pt idx="315">
                        <c:v>305</c:v>
                      </c:pt>
                      <c:pt idx="316">
                        <c:v>302</c:v>
                      </c:pt>
                      <c:pt idx="317">
                        <c:v>304</c:v>
                      </c:pt>
                      <c:pt idx="318">
                        <c:v>305</c:v>
                      </c:pt>
                      <c:pt idx="319">
                        <c:v>304</c:v>
                      </c:pt>
                      <c:pt idx="320">
                        <c:v>301</c:v>
                      </c:pt>
                      <c:pt idx="321">
                        <c:v>302</c:v>
                      </c:pt>
                      <c:pt idx="322">
                        <c:v>305</c:v>
                      </c:pt>
                      <c:pt idx="323">
                        <c:v>303</c:v>
                      </c:pt>
                      <c:pt idx="324">
                        <c:v>300</c:v>
                      </c:pt>
                      <c:pt idx="325">
                        <c:v>302</c:v>
                      </c:pt>
                      <c:pt idx="326">
                        <c:v>304</c:v>
                      </c:pt>
                      <c:pt idx="327">
                        <c:v>301</c:v>
                      </c:pt>
                      <c:pt idx="328">
                        <c:v>299</c:v>
                      </c:pt>
                      <c:pt idx="329">
                        <c:v>302</c:v>
                      </c:pt>
                      <c:pt idx="330">
                        <c:v>304</c:v>
                      </c:pt>
                      <c:pt idx="331">
                        <c:v>301</c:v>
                      </c:pt>
                      <c:pt idx="332">
                        <c:v>299</c:v>
                      </c:pt>
                      <c:pt idx="333">
                        <c:v>303</c:v>
                      </c:pt>
                      <c:pt idx="334">
                        <c:v>304</c:v>
                      </c:pt>
                      <c:pt idx="335">
                        <c:v>301</c:v>
                      </c:pt>
                      <c:pt idx="336">
                        <c:v>298</c:v>
                      </c:pt>
                      <c:pt idx="337">
                        <c:v>301</c:v>
                      </c:pt>
                      <c:pt idx="338">
                        <c:v>304</c:v>
                      </c:pt>
                      <c:pt idx="339">
                        <c:v>301</c:v>
                      </c:pt>
                      <c:pt idx="340">
                        <c:v>298</c:v>
                      </c:pt>
                      <c:pt idx="341">
                        <c:v>302</c:v>
                      </c:pt>
                      <c:pt idx="342">
                        <c:v>303</c:v>
                      </c:pt>
                      <c:pt idx="343">
                        <c:v>302</c:v>
                      </c:pt>
                      <c:pt idx="344">
                        <c:v>299</c:v>
                      </c:pt>
                      <c:pt idx="345">
                        <c:v>303</c:v>
                      </c:pt>
                      <c:pt idx="346">
                        <c:v>305</c:v>
                      </c:pt>
                      <c:pt idx="347">
                        <c:v>301</c:v>
                      </c:pt>
                      <c:pt idx="348">
                        <c:v>298</c:v>
                      </c:pt>
                      <c:pt idx="349">
                        <c:v>301</c:v>
                      </c:pt>
                      <c:pt idx="350">
                        <c:v>303</c:v>
                      </c:pt>
                      <c:pt idx="351">
                        <c:v>300</c:v>
                      </c:pt>
                      <c:pt idx="352">
                        <c:v>297</c:v>
                      </c:pt>
                      <c:pt idx="353">
                        <c:v>301</c:v>
                      </c:pt>
                      <c:pt idx="354">
                        <c:v>303</c:v>
                      </c:pt>
                      <c:pt idx="355">
                        <c:v>299</c:v>
                      </c:pt>
                      <c:pt idx="356">
                        <c:v>298</c:v>
                      </c:pt>
                      <c:pt idx="357">
                        <c:v>301</c:v>
                      </c:pt>
                      <c:pt idx="358">
                        <c:v>301</c:v>
                      </c:pt>
                      <c:pt idx="359">
                        <c:v>300</c:v>
                      </c:pt>
                      <c:pt idx="360">
                        <c:v>297</c:v>
                      </c:pt>
                      <c:pt idx="361">
                        <c:v>301</c:v>
                      </c:pt>
                      <c:pt idx="362">
                        <c:v>302</c:v>
                      </c:pt>
                      <c:pt idx="363">
                        <c:v>297</c:v>
                      </c:pt>
                      <c:pt idx="364">
                        <c:v>298</c:v>
                      </c:pt>
                      <c:pt idx="365">
                        <c:v>303</c:v>
                      </c:pt>
                      <c:pt idx="366">
                        <c:v>303</c:v>
                      </c:pt>
                      <c:pt idx="367">
                        <c:v>300</c:v>
                      </c:pt>
                      <c:pt idx="368">
                        <c:v>297</c:v>
                      </c:pt>
                      <c:pt idx="369">
                        <c:v>302</c:v>
                      </c:pt>
                      <c:pt idx="370">
                        <c:v>303</c:v>
                      </c:pt>
                      <c:pt idx="371">
                        <c:v>298</c:v>
                      </c:pt>
                      <c:pt idx="372">
                        <c:v>302</c:v>
                      </c:pt>
                      <c:pt idx="373">
                        <c:v>304</c:v>
                      </c:pt>
                      <c:pt idx="374">
                        <c:v>306</c:v>
                      </c:pt>
                      <c:pt idx="375">
                        <c:v>303</c:v>
                      </c:pt>
                      <c:pt idx="376">
                        <c:v>305</c:v>
                      </c:pt>
                      <c:pt idx="377">
                        <c:v>307</c:v>
                      </c:pt>
                      <c:pt idx="378">
                        <c:v>307</c:v>
                      </c:pt>
                      <c:pt idx="379">
                        <c:v>304</c:v>
                      </c:pt>
                      <c:pt idx="380">
                        <c:v>305</c:v>
                      </c:pt>
                      <c:pt idx="381">
                        <c:v>307</c:v>
                      </c:pt>
                      <c:pt idx="382">
                        <c:v>307</c:v>
                      </c:pt>
                      <c:pt idx="383">
                        <c:v>304</c:v>
                      </c:pt>
                      <c:pt idx="384">
                        <c:v>305</c:v>
                      </c:pt>
                      <c:pt idx="385">
                        <c:v>306</c:v>
                      </c:pt>
                      <c:pt idx="386">
                        <c:v>308</c:v>
                      </c:pt>
                      <c:pt idx="387">
                        <c:v>300</c:v>
                      </c:pt>
                      <c:pt idx="388">
                        <c:v>300</c:v>
                      </c:pt>
                      <c:pt idx="389">
                        <c:v>306</c:v>
                      </c:pt>
                      <c:pt idx="390">
                        <c:v>304</c:v>
                      </c:pt>
                      <c:pt idx="391">
                        <c:v>299</c:v>
                      </c:pt>
                      <c:pt idx="392">
                        <c:v>300</c:v>
                      </c:pt>
                      <c:pt idx="393">
                        <c:v>304</c:v>
                      </c:pt>
                      <c:pt idx="394">
                        <c:v>303</c:v>
                      </c:pt>
                      <c:pt idx="395">
                        <c:v>297</c:v>
                      </c:pt>
                      <c:pt idx="396">
                        <c:v>301</c:v>
                      </c:pt>
                      <c:pt idx="397">
                        <c:v>304</c:v>
                      </c:pt>
                      <c:pt idx="398">
                        <c:v>305</c:v>
                      </c:pt>
                      <c:pt idx="399">
                        <c:v>298</c:v>
                      </c:pt>
                      <c:pt idx="400">
                        <c:v>305</c:v>
                      </c:pt>
                      <c:pt idx="401">
                        <c:v>305</c:v>
                      </c:pt>
                      <c:pt idx="402">
                        <c:v>304</c:v>
                      </c:pt>
                      <c:pt idx="403">
                        <c:v>304</c:v>
                      </c:pt>
                      <c:pt idx="404">
                        <c:v>304</c:v>
                      </c:pt>
                      <c:pt idx="405">
                        <c:v>306</c:v>
                      </c:pt>
                      <c:pt idx="406">
                        <c:v>306</c:v>
                      </c:pt>
                      <c:pt idx="407">
                        <c:v>303</c:v>
                      </c:pt>
                      <c:pt idx="408">
                        <c:v>307</c:v>
                      </c:pt>
                      <c:pt idx="409">
                        <c:v>308</c:v>
                      </c:pt>
                      <c:pt idx="410">
                        <c:v>308</c:v>
                      </c:pt>
                      <c:pt idx="411">
                        <c:v>301</c:v>
                      </c:pt>
                      <c:pt idx="412">
                        <c:v>307</c:v>
                      </c:pt>
                      <c:pt idx="413">
                        <c:v>310</c:v>
                      </c:pt>
                      <c:pt idx="414">
                        <c:v>309</c:v>
                      </c:pt>
                      <c:pt idx="415">
                        <c:v>308</c:v>
                      </c:pt>
                      <c:pt idx="416">
                        <c:v>309</c:v>
                      </c:pt>
                      <c:pt idx="417">
                        <c:v>311</c:v>
                      </c:pt>
                      <c:pt idx="418">
                        <c:v>309</c:v>
                      </c:pt>
                      <c:pt idx="419">
                        <c:v>306</c:v>
                      </c:pt>
                      <c:pt idx="420">
                        <c:v>304</c:v>
                      </c:pt>
                      <c:pt idx="421">
                        <c:v>311</c:v>
                      </c:pt>
                      <c:pt idx="422">
                        <c:v>308</c:v>
                      </c:pt>
                      <c:pt idx="423">
                        <c:v>309</c:v>
                      </c:pt>
                      <c:pt idx="424">
                        <c:v>308</c:v>
                      </c:pt>
                      <c:pt idx="425">
                        <c:v>310</c:v>
                      </c:pt>
                      <c:pt idx="426">
                        <c:v>304</c:v>
                      </c:pt>
                      <c:pt idx="427">
                        <c:v>306</c:v>
                      </c:pt>
                      <c:pt idx="428">
                        <c:v>307</c:v>
                      </c:pt>
                      <c:pt idx="429">
                        <c:v>310</c:v>
                      </c:pt>
                      <c:pt idx="430">
                        <c:v>305</c:v>
                      </c:pt>
                      <c:pt idx="431">
                        <c:v>303</c:v>
                      </c:pt>
                      <c:pt idx="432">
                        <c:v>308</c:v>
                      </c:pt>
                      <c:pt idx="433">
                        <c:v>305</c:v>
                      </c:pt>
                      <c:pt idx="434">
                        <c:v>304</c:v>
                      </c:pt>
                      <c:pt idx="435">
                        <c:v>300</c:v>
                      </c:pt>
                      <c:pt idx="436">
                        <c:v>305</c:v>
                      </c:pt>
                      <c:pt idx="437">
                        <c:v>304</c:v>
                      </c:pt>
                      <c:pt idx="438">
                        <c:v>301</c:v>
                      </c:pt>
                      <c:pt idx="439">
                        <c:v>306</c:v>
                      </c:pt>
                      <c:pt idx="440">
                        <c:v>310</c:v>
                      </c:pt>
                      <c:pt idx="441">
                        <c:v>307</c:v>
                      </c:pt>
                      <c:pt idx="442">
                        <c:v>306</c:v>
                      </c:pt>
                      <c:pt idx="443">
                        <c:v>306</c:v>
                      </c:pt>
                      <c:pt idx="444">
                        <c:v>310</c:v>
                      </c:pt>
                      <c:pt idx="445">
                        <c:v>313</c:v>
                      </c:pt>
                      <c:pt idx="446">
                        <c:v>308</c:v>
                      </c:pt>
                      <c:pt idx="447">
                        <c:v>310</c:v>
                      </c:pt>
                      <c:pt idx="448">
                        <c:v>315</c:v>
                      </c:pt>
                      <c:pt idx="449">
                        <c:v>315</c:v>
                      </c:pt>
                      <c:pt idx="450">
                        <c:v>313</c:v>
                      </c:pt>
                      <c:pt idx="451">
                        <c:v>315</c:v>
                      </c:pt>
                      <c:pt idx="452">
                        <c:v>314</c:v>
                      </c:pt>
                      <c:pt idx="453">
                        <c:v>316</c:v>
                      </c:pt>
                      <c:pt idx="454">
                        <c:v>314</c:v>
                      </c:pt>
                      <c:pt idx="455">
                        <c:v>316</c:v>
                      </c:pt>
                      <c:pt idx="456">
                        <c:v>318</c:v>
                      </c:pt>
                      <c:pt idx="457">
                        <c:v>318</c:v>
                      </c:pt>
                      <c:pt idx="458">
                        <c:v>315</c:v>
                      </c:pt>
                      <c:pt idx="459">
                        <c:v>314</c:v>
                      </c:pt>
                      <c:pt idx="460">
                        <c:v>318</c:v>
                      </c:pt>
                      <c:pt idx="461">
                        <c:v>319</c:v>
                      </c:pt>
                      <c:pt idx="462">
                        <c:v>317</c:v>
                      </c:pt>
                      <c:pt idx="463">
                        <c:v>316</c:v>
                      </c:pt>
                      <c:pt idx="464">
                        <c:v>319</c:v>
                      </c:pt>
                      <c:pt idx="465">
                        <c:v>318</c:v>
                      </c:pt>
                      <c:pt idx="466">
                        <c:v>312</c:v>
                      </c:pt>
                      <c:pt idx="467">
                        <c:v>315</c:v>
                      </c:pt>
                      <c:pt idx="468">
                        <c:v>314</c:v>
                      </c:pt>
                      <c:pt idx="469">
                        <c:v>313</c:v>
                      </c:pt>
                      <c:pt idx="470">
                        <c:v>311</c:v>
                      </c:pt>
                      <c:pt idx="471">
                        <c:v>313</c:v>
                      </c:pt>
                      <c:pt idx="472">
                        <c:v>313</c:v>
                      </c:pt>
                      <c:pt idx="473">
                        <c:v>312</c:v>
                      </c:pt>
                      <c:pt idx="474">
                        <c:v>309</c:v>
                      </c:pt>
                      <c:pt idx="475">
                        <c:v>310</c:v>
                      </c:pt>
                      <c:pt idx="476">
                        <c:v>311</c:v>
                      </c:pt>
                      <c:pt idx="477">
                        <c:v>310</c:v>
                      </c:pt>
                      <c:pt idx="478">
                        <c:v>303</c:v>
                      </c:pt>
                      <c:pt idx="479">
                        <c:v>307</c:v>
                      </c:pt>
                      <c:pt idx="480">
                        <c:v>314</c:v>
                      </c:pt>
                      <c:pt idx="481">
                        <c:v>313</c:v>
                      </c:pt>
                      <c:pt idx="482">
                        <c:v>313</c:v>
                      </c:pt>
                      <c:pt idx="483">
                        <c:v>314</c:v>
                      </c:pt>
                      <c:pt idx="484">
                        <c:v>317</c:v>
                      </c:pt>
                      <c:pt idx="485">
                        <c:v>313</c:v>
                      </c:pt>
                      <c:pt idx="486">
                        <c:v>311</c:v>
                      </c:pt>
                      <c:pt idx="487">
                        <c:v>312</c:v>
                      </c:pt>
                      <c:pt idx="488">
                        <c:v>315</c:v>
                      </c:pt>
                      <c:pt idx="489">
                        <c:v>312</c:v>
                      </c:pt>
                      <c:pt idx="490">
                        <c:v>308</c:v>
                      </c:pt>
                      <c:pt idx="491">
                        <c:v>310</c:v>
                      </c:pt>
                      <c:pt idx="492">
                        <c:v>312</c:v>
                      </c:pt>
                      <c:pt idx="493">
                        <c:v>308</c:v>
                      </c:pt>
                      <c:pt idx="494">
                        <c:v>306</c:v>
                      </c:pt>
                      <c:pt idx="495">
                        <c:v>307</c:v>
                      </c:pt>
                      <c:pt idx="496">
                        <c:v>311</c:v>
                      </c:pt>
                      <c:pt idx="497">
                        <c:v>309</c:v>
                      </c:pt>
                      <c:pt idx="498">
                        <c:v>306</c:v>
                      </c:pt>
                      <c:pt idx="499">
                        <c:v>309</c:v>
                      </c:pt>
                      <c:pt idx="500">
                        <c:v>311</c:v>
                      </c:pt>
                      <c:pt idx="501">
                        <c:v>306</c:v>
                      </c:pt>
                      <c:pt idx="502">
                        <c:v>306</c:v>
                      </c:pt>
                      <c:pt idx="503">
                        <c:v>306</c:v>
                      </c:pt>
                      <c:pt idx="504">
                        <c:v>311</c:v>
                      </c:pt>
                      <c:pt idx="505">
                        <c:v>305</c:v>
                      </c:pt>
                      <c:pt idx="506">
                        <c:v>306</c:v>
                      </c:pt>
                      <c:pt idx="507">
                        <c:v>308</c:v>
                      </c:pt>
                      <c:pt idx="508">
                        <c:v>311</c:v>
                      </c:pt>
                      <c:pt idx="509">
                        <c:v>304</c:v>
                      </c:pt>
                      <c:pt idx="510">
                        <c:v>309</c:v>
                      </c:pt>
                      <c:pt idx="511">
                        <c:v>307</c:v>
                      </c:pt>
                      <c:pt idx="512">
                        <c:v>311</c:v>
                      </c:pt>
                      <c:pt idx="513">
                        <c:v>304</c:v>
                      </c:pt>
                      <c:pt idx="514">
                        <c:v>307</c:v>
                      </c:pt>
                      <c:pt idx="515">
                        <c:v>310</c:v>
                      </c:pt>
                      <c:pt idx="516">
                        <c:v>310</c:v>
                      </c:pt>
                      <c:pt idx="517">
                        <c:v>307</c:v>
                      </c:pt>
                      <c:pt idx="518">
                        <c:v>305</c:v>
                      </c:pt>
                      <c:pt idx="519">
                        <c:v>308</c:v>
                      </c:pt>
                      <c:pt idx="520">
                        <c:v>309</c:v>
                      </c:pt>
                      <c:pt idx="521">
                        <c:v>302</c:v>
                      </c:pt>
                      <c:pt idx="522">
                        <c:v>304</c:v>
                      </c:pt>
                      <c:pt idx="523">
                        <c:v>308</c:v>
                      </c:pt>
                      <c:pt idx="524">
                        <c:v>309</c:v>
                      </c:pt>
                      <c:pt idx="525">
                        <c:v>303</c:v>
                      </c:pt>
                      <c:pt idx="526">
                        <c:v>301</c:v>
                      </c:pt>
                      <c:pt idx="527">
                        <c:v>305</c:v>
                      </c:pt>
                      <c:pt idx="528">
                        <c:v>307</c:v>
                      </c:pt>
                      <c:pt idx="529">
                        <c:v>304</c:v>
                      </c:pt>
                      <c:pt idx="530">
                        <c:v>303</c:v>
                      </c:pt>
                      <c:pt idx="531">
                        <c:v>307</c:v>
                      </c:pt>
                      <c:pt idx="532">
                        <c:v>305</c:v>
                      </c:pt>
                      <c:pt idx="533">
                        <c:v>302</c:v>
                      </c:pt>
                      <c:pt idx="534">
                        <c:v>303</c:v>
                      </c:pt>
                      <c:pt idx="535">
                        <c:v>304</c:v>
                      </c:pt>
                      <c:pt idx="536">
                        <c:v>306</c:v>
                      </c:pt>
                      <c:pt idx="537">
                        <c:v>303</c:v>
                      </c:pt>
                      <c:pt idx="538">
                        <c:v>302</c:v>
                      </c:pt>
                      <c:pt idx="539">
                        <c:v>308</c:v>
                      </c:pt>
                      <c:pt idx="540">
                        <c:v>305</c:v>
                      </c:pt>
                      <c:pt idx="541">
                        <c:v>302</c:v>
                      </c:pt>
                      <c:pt idx="542">
                        <c:v>301</c:v>
                      </c:pt>
                      <c:pt idx="543">
                        <c:v>303</c:v>
                      </c:pt>
                      <c:pt idx="544">
                        <c:v>305</c:v>
                      </c:pt>
                      <c:pt idx="545">
                        <c:v>302</c:v>
                      </c:pt>
                      <c:pt idx="546">
                        <c:v>300</c:v>
                      </c:pt>
                      <c:pt idx="547">
                        <c:v>304</c:v>
                      </c:pt>
                      <c:pt idx="548">
                        <c:v>303</c:v>
                      </c:pt>
                      <c:pt idx="549">
                        <c:v>301</c:v>
                      </c:pt>
                      <c:pt idx="550">
                        <c:v>303</c:v>
                      </c:pt>
                      <c:pt idx="551">
                        <c:v>304</c:v>
                      </c:pt>
                      <c:pt idx="552">
                        <c:v>305</c:v>
                      </c:pt>
                      <c:pt idx="553">
                        <c:v>303</c:v>
                      </c:pt>
                      <c:pt idx="554">
                        <c:v>304</c:v>
                      </c:pt>
                      <c:pt idx="555">
                        <c:v>308</c:v>
                      </c:pt>
                      <c:pt idx="556">
                        <c:v>306</c:v>
                      </c:pt>
                      <c:pt idx="557">
                        <c:v>305</c:v>
                      </c:pt>
                      <c:pt idx="558">
                        <c:v>305</c:v>
                      </c:pt>
                      <c:pt idx="559">
                        <c:v>307</c:v>
                      </c:pt>
                      <c:pt idx="560">
                        <c:v>308</c:v>
                      </c:pt>
                      <c:pt idx="561">
                        <c:v>304</c:v>
                      </c:pt>
                      <c:pt idx="562">
                        <c:v>303</c:v>
                      </c:pt>
                      <c:pt idx="563">
                        <c:v>310</c:v>
                      </c:pt>
                      <c:pt idx="564">
                        <c:v>307</c:v>
                      </c:pt>
                      <c:pt idx="565">
                        <c:v>302</c:v>
                      </c:pt>
                      <c:pt idx="566">
                        <c:v>306</c:v>
                      </c:pt>
                      <c:pt idx="567">
                        <c:v>309</c:v>
                      </c:pt>
                      <c:pt idx="568">
                        <c:v>309</c:v>
                      </c:pt>
                      <c:pt idx="569">
                        <c:v>305</c:v>
                      </c:pt>
                      <c:pt idx="570">
                        <c:v>305</c:v>
                      </c:pt>
                      <c:pt idx="571">
                        <c:v>310</c:v>
                      </c:pt>
                      <c:pt idx="572">
                        <c:v>308</c:v>
                      </c:pt>
                      <c:pt idx="573">
                        <c:v>305</c:v>
                      </c:pt>
                      <c:pt idx="574">
                        <c:v>305</c:v>
                      </c:pt>
                      <c:pt idx="575">
                        <c:v>309</c:v>
                      </c:pt>
                      <c:pt idx="576">
                        <c:v>309</c:v>
                      </c:pt>
                      <c:pt idx="577">
                        <c:v>305</c:v>
                      </c:pt>
                      <c:pt idx="578">
                        <c:v>306</c:v>
                      </c:pt>
                      <c:pt idx="579">
                        <c:v>309</c:v>
                      </c:pt>
                      <c:pt idx="580">
                        <c:v>306</c:v>
                      </c:pt>
                      <c:pt idx="581">
                        <c:v>303</c:v>
                      </c:pt>
                      <c:pt idx="582">
                        <c:v>304</c:v>
                      </c:pt>
                      <c:pt idx="583">
                        <c:v>306</c:v>
                      </c:pt>
                      <c:pt idx="584">
                        <c:v>303</c:v>
                      </c:pt>
                      <c:pt idx="585">
                        <c:v>300</c:v>
                      </c:pt>
                      <c:pt idx="586">
                        <c:v>301</c:v>
                      </c:pt>
                      <c:pt idx="587">
                        <c:v>302</c:v>
                      </c:pt>
                      <c:pt idx="588">
                        <c:v>297</c:v>
                      </c:pt>
                      <c:pt idx="589">
                        <c:v>298</c:v>
                      </c:pt>
                      <c:pt idx="590">
                        <c:v>300</c:v>
                      </c:pt>
                      <c:pt idx="591">
                        <c:v>299</c:v>
                      </c:pt>
                      <c:pt idx="592">
                        <c:v>294</c:v>
                      </c:pt>
                      <c:pt idx="593">
                        <c:v>294</c:v>
                      </c:pt>
                      <c:pt idx="594">
                        <c:v>294</c:v>
                      </c:pt>
                      <c:pt idx="595">
                        <c:v>298</c:v>
                      </c:pt>
                      <c:pt idx="596">
                        <c:v>294</c:v>
                      </c:pt>
                      <c:pt idx="597">
                        <c:v>293</c:v>
                      </c:pt>
                      <c:pt idx="598">
                        <c:v>295</c:v>
                      </c:pt>
                      <c:pt idx="599">
                        <c:v>296</c:v>
                      </c:pt>
                      <c:pt idx="600">
                        <c:v>294</c:v>
                      </c:pt>
                      <c:pt idx="601">
                        <c:v>292</c:v>
                      </c:pt>
                      <c:pt idx="602">
                        <c:v>293</c:v>
                      </c:pt>
                      <c:pt idx="603">
                        <c:v>296</c:v>
                      </c:pt>
                      <c:pt idx="604">
                        <c:v>289</c:v>
                      </c:pt>
                      <c:pt idx="605">
                        <c:v>293</c:v>
                      </c:pt>
                      <c:pt idx="606">
                        <c:v>293</c:v>
                      </c:pt>
                      <c:pt idx="607">
                        <c:v>294</c:v>
                      </c:pt>
                      <c:pt idx="608">
                        <c:v>292</c:v>
                      </c:pt>
                      <c:pt idx="609">
                        <c:v>290</c:v>
                      </c:pt>
                      <c:pt idx="610">
                        <c:v>293</c:v>
                      </c:pt>
                      <c:pt idx="611">
                        <c:v>295</c:v>
                      </c:pt>
                      <c:pt idx="612">
                        <c:v>294</c:v>
                      </c:pt>
                      <c:pt idx="613">
                        <c:v>292</c:v>
                      </c:pt>
                      <c:pt idx="614">
                        <c:v>296</c:v>
                      </c:pt>
                      <c:pt idx="615">
                        <c:v>294</c:v>
                      </c:pt>
                      <c:pt idx="616">
                        <c:v>296</c:v>
                      </c:pt>
                      <c:pt idx="617">
                        <c:v>293</c:v>
                      </c:pt>
                      <c:pt idx="618">
                        <c:v>296</c:v>
                      </c:pt>
                      <c:pt idx="619">
                        <c:v>297</c:v>
                      </c:pt>
                      <c:pt idx="620">
                        <c:v>295</c:v>
                      </c:pt>
                      <c:pt idx="621">
                        <c:v>294</c:v>
                      </c:pt>
                      <c:pt idx="622">
                        <c:v>295</c:v>
                      </c:pt>
                      <c:pt idx="623">
                        <c:v>298</c:v>
                      </c:pt>
                      <c:pt idx="624">
                        <c:v>294</c:v>
                      </c:pt>
                      <c:pt idx="625">
                        <c:v>291</c:v>
                      </c:pt>
                      <c:pt idx="626">
                        <c:v>295</c:v>
                      </c:pt>
                      <c:pt idx="627">
                        <c:v>297</c:v>
                      </c:pt>
                      <c:pt idx="628">
                        <c:v>294</c:v>
                      </c:pt>
                      <c:pt idx="629">
                        <c:v>291</c:v>
                      </c:pt>
                      <c:pt idx="630">
                        <c:v>297</c:v>
                      </c:pt>
                      <c:pt idx="631">
                        <c:v>295</c:v>
                      </c:pt>
                      <c:pt idx="632">
                        <c:v>293</c:v>
                      </c:pt>
                      <c:pt idx="633">
                        <c:v>290</c:v>
                      </c:pt>
                      <c:pt idx="634">
                        <c:v>295</c:v>
                      </c:pt>
                      <c:pt idx="635">
                        <c:v>292</c:v>
                      </c:pt>
                      <c:pt idx="636">
                        <c:v>290</c:v>
                      </c:pt>
                      <c:pt idx="637">
                        <c:v>289</c:v>
                      </c:pt>
                      <c:pt idx="638">
                        <c:v>291</c:v>
                      </c:pt>
                      <c:pt idx="639">
                        <c:v>292</c:v>
                      </c:pt>
                      <c:pt idx="640">
                        <c:v>290</c:v>
                      </c:pt>
                      <c:pt idx="641">
                        <c:v>292</c:v>
                      </c:pt>
                      <c:pt idx="642">
                        <c:v>293</c:v>
                      </c:pt>
                      <c:pt idx="643">
                        <c:v>293</c:v>
                      </c:pt>
                      <c:pt idx="644">
                        <c:v>290</c:v>
                      </c:pt>
                      <c:pt idx="645">
                        <c:v>291</c:v>
                      </c:pt>
                      <c:pt idx="646">
                        <c:v>293</c:v>
                      </c:pt>
                      <c:pt idx="647">
                        <c:v>295</c:v>
                      </c:pt>
                      <c:pt idx="648">
                        <c:v>289</c:v>
                      </c:pt>
                      <c:pt idx="649">
                        <c:v>293</c:v>
                      </c:pt>
                      <c:pt idx="650">
                        <c:v>297</c:v>
                      </c:pt>
                      <c:pt idx="651">
                        <c:v>296</c:v>
                      </c:pt>
                      <c:pt idx="652">
                        <c:v>295</c:v>
                      </c:pt>
                      <c:pt idx="653">
                        <c:v>296</c:v>
                      </c:pt>
                      <c:pt idx="654">
                        <c:v>298</c:v>
                      </c:pt>
                      <c:pt idx="655">
                        <c:v>297</c:v>
                      </c:pt>
                      <c:pt idx="656">
                        <c:v>291</c:v>
                      </c:pt>
                      <c:pt idx="657">
                        <c:v>295</c:v>
                      </c:pt>
                      <c:pt idx="658">
                        <c:v>300</c:v>
                      </c:pt>
                      <c:pt idx="659">
                        <c:v>298</c:v>
                      </c:pt>
                      <c:pt idx="660">
                        <c:v>292</c:v>
                      </c:pt>
                      <c:pt idx="661">
                        <c:v>293</c:v>
                      </c:pt>
                      <c:pt idx="662">
                        <c:v>301</c:v>
                      </c:pt>
                      <c:pt idx="663">
                        <c:v>299</c:v>
                      </c:pt>
                      <c:pt idx="664">
                        <c:v>295</c:v>
                      </c:pt>
                      <c:pt idx="665">
                        <c:v>299</c:v>
                      </c:pt>
                      <c:pt idx="666">
                        <c:v>299</c:v>
                      </c:pt>
                      <c:pt idx="667">
                        <c:v>299</c:v>
                      </c:pt>
                      <c:pt idx="668">
                        <c:v>296</c:v>
                      </c:pt>
                      <c:pt idx="669">
                        <c:v>296</c:v>
                      </c:pt>
                      <c:pt idx="670">
                        <c:v>299</c:v>
                      </c:pt>
                      <c:pt idx="671">
                        <c:v>296</c:v>
                      </c:pt>
                      <c:pt idx="672">
                        <c:v>289</c:v>
                      </c:pt>
                      <c:pt idx="673">
                        <c:v>296</c:v>
                      </c:pt>
                      <c:pt idx="674">
                        <c:v>297</c:v>
                      </c:pt>
                      <c:pt idx="675">
                        <c:v>293</c:v>
                      </c:pt>
                      <c:pt idx="676">
                        <c:v>292</c:v>
                      </c:pt>
                      <c:pt idx="677">
                        <c:v>293</c:v>
                      </c:pt>
                      <c:pt idx="678">
                        <c:v>294</c:v>
                      </c:pt>
                      <c:pt idx="679">
                        <c:v>293</c:v>
                      </c:pt>
                      <c:pt idx="680">
                        <c:v>294</c:v>
                      </c:pt>
                      <c:pt idx="681">
                        <c:v>294</c:v>
                      </c:pt>
                      <c:pt idx="682">
                        <c:v>294</c:v>
                      </c:pt>
                      <c:pt idx="683">
                        <c:v>294</c:v>
                      </c:pt>
                      <c:pt idx="684">
                        <c:v>292</c:v>
                      </c:pt>
                      <c:pt idx="685">
                        <c:v>294</c:v>
                      </c:pt>
                      <c:pt idx="686">
                        <c:v>298</c:v>
                      </c:pt>
                      <c:pt idx="687">
                        <c:v>295</c:v>
                      </c:pt>
                      <c:pt idx="688">
                        <c:v>292</c:v>
                      </c:pt>
                      <c:pt idx="689">
                        <c:v>296</c:v>
                      </c:pt>
                      <c:pt idx="690">
                        <c:v>299</c:v>
                      </c:pt>
                      <c:pt idx="691">
                        <c:v>297</c:v>
                      </c:pt>
                      <c:pt idx="692">
                        <c:v>296</c:v>
                      </c:pt>
                      <c:pt idx="693">
                        <c:v>295</c:v>
                      </c:pt>
                      <c:pt idx="694">
                        <c:v>300</c:v>
                      </c:pt>
                      <c:pt idx="695">
                        <c:v>296</c:v>
                      </c:pt>
                      <c:pt idx="696">
                        <c:v>294</c:v>
                      </c:pt>
                      <c:pt idx="697">
                        <c:v>301</c:v>
                      </c:pt>
                      <c:pt idx="698">
                        <c:v>298</c:v>
                      </c:pt>
                      <c:pt idx="699">
                        <c:v>292</c:v>
                      </c:pt>
                      <c:pt idx="700">
                        <c:v>295</c:v>
                      </c:pt>
                      <c:pt idx="701">
                        <c:v>297</c:v>
                      </c:pt>
                      <c:pt idx="702">
                        <c:v>297</c:v>
                      </c:pt>
                      <c:pt idx="703">
                        <c:v>296</c:v>
                      </c:pt>
                      <c:pt idx="704">
                        <c:v>291</c:v>
                      </c:pt>
                      <c:pt idx="705">
                        <c:v>297</c:v>
                      </c:pt>
                      <c:pt idx="706">
                        <c:v>297</c:v>
                      </c:pt>
                      <c:pt idx="707">
                        <c:v>289</c:v>
                      </c:pt>
                      <c:pt idx="708">
                        <c:v>292</c:v>
                      </c:pt>
                      <c:pt idx="709">
                        <c:v>294</c:v>
                      </c:pt>
                      <c:pt idx="710">
                        <c:v>297</c:v>
                      </c:pt>
                      <c:pt idx="711">
                        <c:v>291</c:v>
                      </c:pt>
                      <c:pt idx="712">
                        <c:v>292</c:v>
                      </c:pt>
                      <c:pt idx="713">
                        <c:v>294</c:v>
                      </c:pt>
                      <c:pt idx="714">
                        <c:v>294</c:v>
                      </c:pt>
                      <c:pt idx="715">
                        <c:v>291</c:v>
                      </c:pt>
                      <c:pt idx="716">
                        <c:v>291</c:v>
                      </c:pt>
                      <c:pt idx="717">
                        <c:v>294</c:v>
                      </c:pt>
                      <c:pt idx="718">
                        <c:v>295</c:v>
                      </c:pt>
                      <c:pt idx="719">
                        <c:v>292</c:v>
                      </c:pt>
                      <c:pt idx="720">
                        <c:v>291</c:v>
                      </c:pt>
                      <c:pt idx="721">
                        <c:v>297</c:v>
                      </c:pt>
                      <c:pt idx="722">
                        <c:v>297</c:v>
                      </c:pt>
                      <c:pt idx="723">
                        <c:v>294</c:v>
                      </c:pt>
                      <c:pt idx="724">
                        <c:v>294</c:v>
                      </c:pt>
                      <c:pt idx="725">
                        <c:v>297</c:v>
                      </c:pt>
                      <c:pt idx="726">
                        <c:v>300</c:v>
                      </c:pt>
                      <c:pt idx="727">
                        <c:v>295</c:v>
                      </c:pt>
                      <c:pt idx="728">
                        <c:v>296</c:v>
                      </c:pt>
                      <c:pt idx="729">
                        <c:v>299</c:v>
                      </c:pt>
                      <c:pt idx="730">
                        <c:v>298</c:v>
                      </c:pt>
                      <c:pt idx="731">
                        <c:v>298</c:v>
                      </c:pt>
                      <c:pt idx="732">
                        <c:v>296</c:v>
                      </c:pt>
                      <c:pt idx="733">
                        <c:v>299</c:v>
                      </c:pt>
                      <c:pt idx="734">
                        <c:v>296</c:v>
                      </c:pt>
                      <c:pt idx="735">
                        <c:v>296</c:v>
                      </c:pt>
                      <c:pt idx="736">
                        <c:v>294</c:v>
                      </c:pt>
                      <c:pt idx="737">
                        <c:v>299</c:v>
                      </c:pt>
                      <c:pt idx="738">
                        <c:v>299</c:v>
                      </c:pt>
                      <c:pt idx="739">
                        <c:v>295</c:v>
                      </c:pt>
                      <c:pt idx="740">
                        <c:v>299</c:v>
                      </c:pt>
                      <c:pt idx="741">
                        <c:v>301</c:v>
                      </c:pt>
                      <c:pt idx="742">
                        <c:v>299</c:v>
                      </c:pt>
                      <c:pt idx="743">
                        <c:v>296</c:v>
                      </c:pt>
                      <c:pt idx="744">
                        <c:v>300</c:v>
                      </c:pt>
                      <c:pt idx="745">
                        <c:v>301</c:v>
                      </c:pt>
                      <c:pt idx="746">
                        <c:v>300</c:v>
                      </c:pt>
                      <c:pt idx="747">
                        <c:v>298</c:v>
                      </c:pt>
                      <c:pt idx="748">
                        <c:v>300</c:v>
                      </c:pt>
                      <c:pt idx="749">
                        <c:v>304</c:v>
                      </c:pt>
                      <c:pt idx="750">
                        <c:v>302</c:v>
                      </c:pt>
                      <c:pt idx="751">
                        <c:v>301</c:v>
                      </c:pt>
                      <c:pt idx="752">
                        <c:v>300</c:v>
                      </c:pt>
                      <c:pt idx="753">
                        <c:v>306</c:v>
                      </c:pt>
                      <c:pt idx="754">
                        <c:v>305</c:v>
                      </c:pt>
                      <c:pt idx="755">
                        <c:v>305</c:v>
                      </c:pt>
                      <c:pt idx="756">
                        <c:v>306</c:v>
                      </c:pt>
                      <c:pt idx="757">
                        <c:v>306</c:v>
                      </c:pt>
                      <c:pt idx="758">
                        <c:v>308</c:v>
                      </c:pt>
                      <c:pt idx="759">
                        <c:v>306</c:v>
                      </c:pt>
                      <c:pt idx="760">
                        <c:v>308</c:v>
                      </c:pt>
                      <c:pt idx="761">
                        <c:v>310</c:v>
                      </c:pt>
                      <c:pt idx="762">
                        <c:v>311</c:v>
                      </c:pt>
                      <c:pt idx="763">
                        <c:v>307</c:v>
                      </c:pt>
                      <c:pt idx="764">
                        <c:v>311</c:v>
                      </c:pt>
                      <c:pt idx="765">
                        <c:v>312</c:v>
                      </c:pt>
                      <c:pt idx="766">
                        <c:v>315</c:v>
                      </c:pt>
                      <c:pt idx="767">
                        <c:v>312</c:v>
                      </c:pt>
                      <c:pt idx="768">
                        <c:v>313</c:v>
                      </c:pt>
                      <c:pt idx="769">
                        <c:v>317</c:v>
                      </c:pt>
                      <c:pt idx="770">
                        <c:v>314</c:v>
                      </c:pt>
                      <c:pt idx="771">
                        <c:v>312</c:v>
                      </c:pt>
                      <c:pt idx="772">
                        <c:v>313</c:v>
                      </c:pt>
                      <c:pt idx="773">
                        <c:v>316</c:v>
                      </c:pt>
                      <c:pt idx="774">
                        <c:v>314</c:v>
                      </c:pt>
                      <c:pt idx="775">
                        <c:v>312</c:v>
                      </c:pt>
                      <c:pt idx="776">
                        <c:v>314</c:v>
                      </c:pt>
                      <c:pt idx="777">
                        <c:v>316</c:v>
                      </c:pt>
                      <c:pt idx="778">
                        <c:v>315</c:v>
                      </c:pt>
                      <c:pt idx="779">
                        <c:v>312</c:v>
                      </c:pt>
                      <c:pt idx="780">
                        <c:v>312</c:v>
                      </c:pt>
                      <c:pt idx="781">
                        <c:v>317</c:v>
                      </c:pt>
                      <c:pt idx="782">
                        <c:v>315</c:v>
                      </c:pt>
                      <c:pt idx="783">
                        <c:v>311</c:v>
                      </c:pt>
                      <c:pt idx="784">
                        <c:v>313</c:v>
                      </c:pt>
                      <c:pt idx="785">
                        <c:v>316</c:v>
                      </c:pt>
                      <c:pt idx="786">
                        <c:v>309</c:v>
                      </c:pt>
                      <c:pt idx="787">
                        <c:v>312</c:v>
                      </c:pt>
                      <c:pt idx="788">
                        <c:v>314</c:v>
                      </c:pt>
                      <c:pt idx="789">
                        <c:v>314</c:v>
                      </c:pt>
                      <c:pt idx="790">
                        <c:v>313</c:v>
                      </c:pt>
                      <c:pt idx="791">
                        <c:v>308</c:v>
                      </c:pt>
                      <c:pt idx="792">
                        <c:v>310</c:v>
                      </c:pt>
                      <c:pt idx="793">
                        <c:v>314</c:v>
                      </c:pt>
                      <c:pt idx="794">
                        <c:v>307</c:v>
                      </c:pt>
                      <c:pt idx="795">
                        <c:v>306</c:v>
                      </c:pt>
                      <c:pt idx="796">
                        <c:v>313</c:v>
                      </c:pt>
                      <c:pt idx="797">
                        <c:v>313</c:v>
                      </c:pt>
                      <c:pt idx="798">
                        <c:v>306</c:v>
                      </c:pt>
                      <c:pt idx="799">
                        <c:v>309</c:v>
                      </c:pt>
                      <c:pt idx="800">
                        <c:v>310</c:v>
                      </c:pt>
                      <c:pt idx="801">
                        <c:v>312</c:v>
                      </c:pt>
                      <c:pt idx="802">
                        <c:v>309</c:v>
                      </c:pt>
                      <c:pt idx="803">
                        <c:v>307</c:v>
                      </c:pt>
                      <c:pt idx="804">
                        <c:v>308</c:v>
                      </c:pt>
                      <c:pt idx="805">
                        <c:v>309</c:v>
                      </c:pt>
                      <c:pt idx="806">
                        <c:v>308</c:v>
                      </c:pt>
                      <c:pt idx="807">
                        <c:v>308</c:v>
                      </c:pt>
                      <c:pt idx="808">
                        <c:v>309</c:v>
                      </c:pt>
                      <c:pt idx="809">
                        <c:v>310</c:v>
                      </c:pt>
                      <c:pt idx="810">
                        <c:v>306</c:v>
                      </c:pt>
                      <c:pt idx="811">
                        <c:v>307</c:v>
                      </c:pt>
                      <c:pt idx="812">
                        <c:v>309</c:v>
                      </c:pt>
                      <c:pt idx="813">
                        <c:v>309</c:v>
                      </c:pt>
                      <c:pt idx="814">
                        <c:v>307</c:v>
                      </c:pt>
                      <c:pt idx="815">
                        <c:v>306</c:v>
                      </c:pt>
                      <c:pt idx="816">
                        <c:v>308</c:v>
                      </c:pt>
                      <c:pt idx="817">
                        <c:v>308</c:v>
                      </c:pt>
                      <c:pt idx="818">
                        <c:v>302</c:v>
                      </c:pt>
                      <c:pt idx="819">
                        <c:v>305</c:v>
                      </c:pt>
                      <c:pt idx="820">
                        <c:v>307</c:v>
                      </c:pt>
                      <c:pt idx="821">
                        <c:v>304</c:v>
                      </c:pt>
                      <c:pt idx="822">
                        <c:v>299</c:v>
                      </c:pt>
                      <c:pt idx="823">
                        <c:v>303</c:v>
                      </c:pt>
                      <c:pt idx="824">
                        <c:v>306</c:v>
                      </c:pt>
                      <c:pt idx="825">
                        <c:v>305</c:v>
                      </c:pt>
                      <c:pt idx="826">
                        <c:v>303</c:v>
                      </c:pt>
                      <c:pt idx="827">
                        <c:v>304</c:v>
                      </c:pt>
                      <c:pt idx="828">
                        <c:v>305</c:v>
                      </c:pt>
                      <c:pt idx="829">
                        <c:v>307</c:v>
                      </c:pt>
                      <c:pt idx="830">
                        <c:v>303</c:v>
                      </c:pt>
                      <c:pt idx="831">
                        <c:v>301</c:v>
                      </c:pt>
                      <c:pt idx="832">
                        <c:v>308</c:v>
                      </c:pt>
                      <c:pt idx="833">
                        <c:v>306</c:v>
                      </c:pt>
                      <c:pt idx="834">
                        <c:v>303</c:v>
                      </c:pt>
                      <c:pt idx="835">
                        <c:v>305</c:v>
                      </c:pt>
                      <c:pt idx="836">
                        <c:v>308</c:v>
                      </c:pt>
                      <c:pt idx="837">
                        <c:v>307</c:v>
                      </c:pt>
                      <c:pt idx="838">
                        <c:v>304</c:v>
                      </c:pt>
                      <c:pt idx="839">
                        <c:v>306</c:v>
                      </c:pt>
                      <c:pt idx="840">
                        <c:v>309</c:v>
                      </c:pt>
                      <c:pt idx="841">
                        <c:v>307</c:v>
                      </c:pt>
                      <c:pt idx="842">
                        <c:v>304</c:v>
                      </c:pt>
                      <c:pt idx="843">
                        <c:v>305</c:v>
                      </c:pt>
                      <c:pt idx="844">
                        <c:v>308</c:v>
                      </c:pt>
                      <c:pt idx="845">
                        <c:v>307</c:v>
                      </c:pt>
                      <c:pt idx="846">
                        <c:v>304</c:v>
                      </c:pt>
                      <c:pt idx="847">
                        <c:v>305</c:v>
                      </c:pt>
                      <c:pt idx="848">
                        <c:v>308</c:v>
                      </c:pt>
                      <c:pt idx="849">
                        <c:v>305</c:v>
                      </c:pt>
                      <c:pt idx="850">
                        <c:v>303</c:v>
                      </c:pt>
                      <c:pt idx="851">
                        <c:v>304</c:v>
                      </c:pt>
                      <c:pt idx="852">
                        <c:v>307</c:v>
                      </c:pt>
                      <c:pt idx="853">
                        <c:v>304</c:v>
                      </c:pt>
                      <c:pt idx="854">
                        <c:v>300</c:v>
                      </c:pt>
                      <c:pt idx="855">
                        <c:v>305</c:v>
                      </c:pt>
                      <c:pt idx="856">
                        <c:v>306</c:v>
                      </c:pt>
                      <c:pt idx="857">
                        <c:v>304</c:v>
                      </c:pt>
                      <c:pt idx="858">
                        <c:v>302</c:v>
                      </c:pt>
                      <c:pt idx="859">
                        <c:v>303</c:v>
                      </c:pt>
                      <c:pt idx="860">
                        <c:v>306</c:v>
                      </c:pt>
                      <c:pt idx="861">
                        <c:v>302</c:v>
                      </c:pt>
                      <c:pt idx="862">
                        <c:v>301</c:v>
                      </c:pt>
                      <c:pt idx="863">
                        <c:v>304</c:v>
                      </c:pt>
                      <c:pt idx="864">
                        <c:v>306</c:v>
                      </c:pt>
                      <c:pt idx="865">
                        <c:v>301</c:v>
                      </c:pt>
                      <c:pt idx="866">
                        <c:v>300</c:v>
                      </c:pt>
                      <c:pt idx="867">
                        <c:v>302</c:v>
                      </c:pt>
                      <c:pt idx="868">
                        <c:v>305</c:v>
                      </c:pt>
                      <c:pt idx="869">
                        <c:v>303</c:v>
                      </c:pt>
                      <c:pt idx="870">
                        <c:v>302</c:v>
                      </c:pt>
                      <c:pt idx="871">
                        <c:v>303</c:v>
                      </c:pt>
                      <c:pt idx="872">
                        <c:v>305</c:v>
                      </c:pt>
                      <c:pt idx="873">
                        <c:v>301</c:v>
                      </c:pt>
                      <c:pt idx="874">
                        <c:v>301</c:v>
                      </c:pt>
                      <c:pt idx="875">
                        <c:v>303</c:v>
                      </c:pt>
                      <c:pt idx="876">
                        <c:v>304</c:v>
                      </c:pt>
                      <c:pt idx="877">
                        <c:v>299</c:v>
                      </c:pt>
                      <c:pt idx="878">
                        <c:v>298</c:v>
                      </c:pt>
                      <c:pt idx="879">
                        <c:v>299</c:v>
                      </c:pt>
                      <c:pt idx="880">
                        <c:v>299</c:v>
                      </c:pt>
                      <c:pt idx="881">
                        <c:v>291</c:v>
                      </c:pt>
                      <c:pt idx="882">
                        <c:v>294</c:v>
                      </c:pt>
                      <c:pt idx="883">
                        <c:v>295</c:v>
                      </c:pt>
                      <c:pt idx="884">
                        <c:v>297</c:v>
                      </c:pt>
                      <c:pt idx="885">
                        <c:v>286</c:v>
                      </c:pt>
                      <c:pt idx="886">
                        <c:v>287</c:v>
                      </c:pt>
                      <c:pt idx="887">
                        <c:v>293</c:v>
                      </c:pt>
                      <c:pt idx="888">
                        <c:v>292</c:v>
                      </c:pt>
                      <c:pt idx="889">
                        <c:v>288</c:v>
                      </c:pt>
                      <c:pt idx="890">
                        <c:v>285</c:v>
                      </c:pt>
                      <c:pt idx="891">
                        <c:v>290</c:v>
                      </c:pt>
                      <c:pt idx="892">
                        <c:v>292</c:v>
                      </c:pt>
                      <c:pt idx="893">
                        <c:v>286</c:v>
                      </c:pt>
                      <c:pt idx="894">
                        <c:v>283</c:v>
                      </c:pt>
                      <c:pt idx="895">
                        <c:v>289</c:v>
                      </c:pt>
                      <c:pt idx="896">
                        <c:v>288</c:v>
                      </c:pt>
                      <c:pt idx="897">
                        <c:v>285</c:v>
                      </c:pt>
                      <c:pt idx="898">
                        <c:v>283</c:v>
                      </c:pt>
                      <c:pt idx="899">
                        <c:v>286</c:v>
                      </c:pt>
                      <c:pt idx="900">
                        <c:v>287</c:v>
                      </c:pt>
                      <c:pt idx="901">
                        <c:v>285</c:v>
                      </c:pt>
                      <c:pt idx="902">
                        <c:v>286</c:v>
                      </c:pt>
                      <c:pt idx="903">
                        <c:v>289</c:v>
                      </c:pt>
                      <c:pt idx="904">
                        <c:v>286</c:v>
                      </c:pt>
                      <c:pt idx="905">
                        <c:v>287</c:v>
                      </c:pt>
                      <c:pt idx="906">
                        <c:v>288</c:v>
                      </c:pt>
                      <c:pt idx="907">
                        <c:v>292</c:v>
                      </c:pt>
                      <c:pt idx="908">
                        <c:v>295</c:v>
                      </c:pt>
                      <c:pt idx="909">
                        <c:v>287</c:v>
                      </c:pt>
                      <c:pt idx="910">
                        <c:v>290</c:v>
                      </c:pt>
                      <c:pt idx="911">
                        <c:v>295</c:v>
                      </c:pt>
                      <c:pt idx="912">
                        <c:v>297</c:v>
                      </c:pt>
                      <c:pt idx="913">
                        <c:v>293</c:v>
                      </c:pt>
                      <c:pt idx="914">
                        <c:v>297</c:v>
                      </c:pt>
                      <c:pt idx="915">
                        <c:v>298</c:v>
                      </c:pt>
                      <c:pt idx="916">
                        <c:v>298</c:v>
                      </c:pt>
                      <c:pt idx="917">
                        <c:v>291</c:v>
                      </c:pt>
                      <c:pt idx="918">
                        <c:v>297</c:v>
                      </c:pt>
                      <c:pt idx="919">
                        <c:v>301</c:v>
                      </c:pt>
                      <c:pt idx="920">
                        <c:v>298</c:v>
                      </c:pt>
                      <c:pt idx="921">
                        <c:v>296</c:v>
                      </c:pt>
                      <c:pt idx="922">
                        <c:v>299</c:v>
                      </c:pt>
                      <c:pt idx="923">
                        <c:v>300</c:v>
                      </c:pt>
                      <c:pt idx="924">
                        <c:v>299</c:v>
                      </c:pt>
                      <c:pt idx="925">
                        <c:v>297</c:v>
                      </c:pt>
                      <c:pt idx="926">
                        <c:v>295</c:v>
                      </c:pt>
                      <c:pt idx="927">
                        <c:v>301</c:v>
                      </c:pt>
                      <c:pt idx="928">
                        <c:v>298</c:v>
                      </c:pt>
                      <c:pt idx="929">
                        <c:v>295</c:v>
                      </c:pt>
                      <c:pt idx="930">
                        <c:v>294</c:v>
                      </c:pt>
                      <c:pt idx="931">
                        <c:v>297</c:v>
                      </c:pt>
                      <c:pt idx="932">
                        <c:v>295</c:v>
                      </c:pt>
                      <c:pt idx="933">
                        <c:v>293</c:v>
                      </c:pt>
                      <c:pt idx="934">
                        <c:v>297</c:v>
                      </c:pt>
                      <c:pt idx="935">
                        <c:v>300</c:v>
                      </c:pt>
                      <c:pt idx="936">
                        <c:v>298</c:v>
                      </c:pt>
                      <c:pt idx="937">
                        <c:v>292</c:v>
                      </c:pt>
                      <c:pt idx="938">
                        <c:v>297</c:v>
                      </c:pt>
                      <c:pt idx="939">
                        <c:v>302</c:v>
                      </c:pt>
                      <c:pt idx="940">
                        <c:v>301</c:v>
                      </c:pt>
                      <c:pt idx="941">
                        <c:v>298</c:v>
                      </c:pt>
                      <c:pt idx="942">
                        <c:v>300</c:v>
                      </c:pt>
                      <c:pt idx="943">
                        <c:v>301</c:v>
                      </c:pt>
                      <c:pt idx="944">
                        <c:v>302</c:v>
                      </c:pt>
                      <c:pt idx="945">
                        <c:v>298</c:v>
                      </c:pt>
                      <c:pt idx="946">
                        <c:v>300</c:v>
                      </c:pt>
                      <c:pt idx="947">
                        <c:v>304</c:v>
                      </c:pt>
                      <c:pt idx="948">
                        <c:v>299</c:v>
                      </c:pt>
                      <c:pt idx="949">
                        <c:v>299</c:v>
                      </c:pt>
                      <c:pt idx="950">
                        <c:v>299</c:v>
                      </c:pt>
                      <c:pt idx="951">
                        <c:v>301</c:v>
                      </c:pt>
                      <c:pt idx="952">
                        <c:v>296</c:v>
                      </c:pt>
                      <c:pt idx="953">
                        <c:v>298</c:v>
                      </c:pt>
                      <c:pt idx="954">
                        <c:v>302</c:v>
                      </c:pt>
                      <c:pt idx="955">
                        <c:v>304</c:v>
                      </c:pt>
                      <c:pt idx="956">
                        <c:v>298</c:v>
                      </c:pt>
                      <c:pt idx="957">
                        <c:v>298</c:v>
                      </c:pt>
                      <c:pt idx="958">
                        <c:v>301</c:v>
                      </c:pt>
                      <c:pt idx="959">
                        <c:v>300</c:v>
                      </c:pt>
                      <c:pt idx="960">
                        <c:v>299</c:v>
                      </c:pt>
                      <c:pt idx="961">
                        <c:v>298</c:v>
                      </c:pt>
                      <c:pt idx="962">
                        <c:v>303</c:v>
                      </c:pt>
                      <c:pt idx="963">
                        <c:v>300</c:v>
                      </c:pt>
                      <c:pt idx="964">
                        <c:v>295</c:v>
                      </c:pt>
                      <c:pt idx="965">
                        <c:v>297</c:v>
                      </c:pt>
                      <c:pt idx="966">
                        <c:v>299</c:v>
                      </c:pt>
                      <c:pt idx="967">
                        <c:v>298</c:v>
                      </c:pt>
                      <c:pt idx="968">
                        <c:v>299</c:v>
                      </c:pt>
                      <c:pt idx="969">
                        <c:v>296</c:v>
                      </c:pt>
                      <c:pt idx="970">
                        <c:v>298</c:v>
                      </c:pt>
                      <c:pt idx="971">
                        <c:v>301</c:v>
                      </c:pt>
                      <c:pt idx="972">
                        <c:v>298</c:v>
                      </c:pt>
                      <c:pt idx="973">
                        <c:v>296</c:v>
                      </c:pt>
                      <c:pt idx="974">
                        <c:v>300</c:v>
                      </c:pt>
                      <c:pt idx="975">
                        <c:v>301</c:v>
                      </c:pt>
                      <c:pt idx="976">
                        <c:v>295</c:v>
                      </c:pt>
                      <c:pt idx="977">
                        <c:v>294</c:v>
                      </c:pt>
                      <c:pt idx="978">
                        <c:v>300</c:v>
                      </c:pt>
                      <c:pt idx="979">
                        <c:v>301</c:v>
                      </c:pt>
                      <c:pt idx="980">
                        <c:v>298</c:v>
                      </c:pt>
                      <c:pt idx="981">
                        <c:v>296</c:v>
                      </c:pt>
                      <c:pt idx="982">
                        <c:v>299</c:v>
                      </c:pt>
                      <c:pt idx="983">
                        <c:v>300</c:v>
                      </c:pt>
                      <c:pt idx="984">
                        <c:v>298</c:v>
                      </c:pt>
                      <c:pt idx="985">
                        <c:v>294</c:v>
                      </c:pt>
                      <c:pt idx="986">
                        <c:v>300</c:v>
                      </c:pt>
                      <c:pt idx="987">
                        <c:v>299</c:v>
                      </c:pt>
                      <c:pt idx="988">
                        <c:v>296</c:v>
                      </c:pt>
                      <c:pt idx="989">
                        <c:v>298</c:v>
                      </c:pt>
                      <c:pt idx="990">
                        <c:v>298</c:v>
                      </c:pt>
                      <c:pt idx="991">
                        <c:v>298</c:v>
                      </c:pt>
                      <c:pt idx="992">
                        <c:v>291</c:v>
                      </c:pt>
                      <c:pt idx="993">
                        <c:v>294</c:v>
                      </c:pt>
                      <c:pt idx="994">
                        <c:v>299</c:v>
                      </c:pt>
                      <c:pt idx="995">
                        <c:v>298</c:v>
                      </c:pt>
                      <c:pt idx="996">
                        <c:v>293</c:v>
                      </c:pt>
                      <c:pt idx="997">
                        <c:v>298</c:v>
                      </c:pt>
                      <c:pt idx="998">
                        <c:v>297</c:v>
                      </c:pt>
                      <c:pt idx="999">
                        <c:v>298</c:v>
                      </c:pt>
                      <c:pt idx="1000">
                        <c:v>294</c:v>
                      </c:pt>
                      <c:pt idx="1001">
                        <c:v>296</c:v>
                      </c:pt>
                      <c:pt idx="1002">
                        <c:v>299</c:v>
                      </c:pt>
                      <c:pt idx="1003">
                        <c:v>296</c:v>
                      </c:pt>
                      <c:pt idx="1004">
                        <c:v>293</c:v>
                      </c:pt>
                      <c:pt idx="1005">
                        <c:v>295</c:v>
                      </c:pt>
                      <c:pt idx="1006">
                        <c:v>295</c:v>
                      </c:pt>
                      <c:pt idx="1007">
                        <c:v>296</c:v>
                      </c:pt>
                      <c:pt idx="1008">
                        <c:v>291</c:v>
                      </c:pt>
                      <c:pt idx="1009">
                        <c:v>295</c:v>
                      </c:pt>
                      <c:pt idx="1010">
                        <c:v>298</c:v>
                      </c:pt>
                      <c:pt idx="1011">
                        <c:v>296</c:v>
                      </c:pt>
                      <c:pt idx="1012">
                        <c:v>294</c:v>
                      </c:pt>
                      <c:pt idx="1013">
                        <c:v>297</c:v>
                      </c:pt>
                      <c:pt idx="1014">
                        <c:v>300</c:v>
                      </c:pt>
                      <c:pt idx="1015">
                        <c:v>299</c:v>
                      </c:pt>
                      <c:pt idx="1016">
                        <c:v>297</c:v>
                      </c:pt>
                      <c:pt idx="1017">
                        <c:v>298</c:v>
                      </c:pt>
                      <c:pt idx="1018">
                        <c:v>302</c:v>
                      </c:pt>
                      <c:pt idx="1019">
                        <c:v>299</c:v>
                      </c:pt>
                      <c:pt idx="1020">
                        <c:v>295</c:v>
                      </c:pt>
                      <c:pt idx="1021">
                        <c:v>301</c:v>
                      </c:pt>
                      <c:pt idx="1022">
                        <c:v>303</c:v>
                      </c:pt>
                      <c:pt idx="1023">
                        <c:v>303</c:v>
                      </c:pt>
                      <c:pt idx="1024">
                        <c:v>299</c:v>
                      </c:pt>
                      <c:pt idx="1025">
                        <c:v>300</c:v>
                      </c:pt>
                      <c:pt idx="1026">
                        <c:v>305</c:v>
                      </c:pt>
                      <c:pt idx="1027">
                        <c:v>303</c:v>
                      </c:pt>
                      <c:pt idx="1028">
                        <c:v>301</c:v>
                      </c:pt>
                      <c:pt idx="1029">
                        <c:v>304</c:v>
                      </c:pt>
                      <c:pt idx="1030">
                        <c:v>306</c:v>
                      </c:pt>
                      <c:pt idx="1031">
                        <c:v>305</c:v>
                      </c:pt>
                      <c:pt idx="1032">
                        <c:v>298</c:v>
                      </c:pt>
                      <c:pt idx="1033">
                        <c:v>303</c:v>
                      </c:pt>
                      <c:pt idx="1034">
                        <c:v>306</c:v>
                      </c:pt>
                      <c:pt idx="1035">
                        <c:v>304</c:v>
                      </c:pt>
                      <c:pt idx="1036">
                        <c:v>303</c:v>
                      </c:pt>
                      <c:pt idx="1037">
                        <c:v>304</c:v>
                      </c:pt>
                      <c:pt idx="1038">
                        <c:v>305</c:v>
                      </c:pt>
                      <c:pt idx="1039">
                        <c:v>302</c:v>
                      </c:pt>
                      <c:pt idx="1040">
                        <c:v>301</c:v>
                      </c:pt>
                      <c:pt idx="1041">
                        <c:v>302</c:v>
                      </c:pt>
                      <c:pt idx="1042">
                        <c:v>306</c:v>
                      </c:pt>
                      <c:pt idx="1043">
                        <c:v>302</c:v>
                      </c:pt>
                      <c:pt idx="1044">
                        <c:v>297</c:v>
                      </c:pt>
                      <c:pt idx="1045">
                        <c:v>303</c:v>
                      </c:pt>
                      <c:pt idx="1046">
                        <c:v>306</c:v>
                      </c:pt>
                      <c:pt idx="1047">
                        <c:v>306</c:v>
                      </c:pt>
                      <c:pt idx="1048">
                        <c:v>300</c:v>
                      </c:pt>
                      <c:pt idx="1049">
                        <c:v>305</c:v>
                      </c:pt>
                      <c:pt idx="1050">
                        <c:v>307</c:v>
                      </c:pt>
                      <c:pt idx="1051">
                        <c:v>305</c:v>
                      </c:pt>
                      <c:pt idx="1052">
                        <c:v>300</c:v>
                      </c:pt>
                      <c:pt idx="1053">
                        <c:v>308</c:v>
                      </c:pt>
                      <c:pt idx="1054">
                        <c:v>307</c:v>
                      </c:pt>
                      <c:pt idx="1055">
                        <c:v>305</c:v>
                      </c:pt>
                      <c:pt idx="1056">
                        <c:v>302</c:v>
                      </c:pt>
                      <c:pt idx="1057">
                        <c:v>305</c:v>
                      </c:pt>
                      <c:pt idx="1058">
                        <c:v>307</c:v>
                      </c:pt>
                      <c:pt idx="1059">
                        <c:v>300</c:v>
                      </c:pt>
                      <c:pt idx="1060">
                        <c:v>303</c:v>
                      </c:pt>
                      <c:pt idx="1061">
                        <c:v>307</c:v>
                      </c:pt>
                      <c:pt idx="1062">
                        <c:v>304</c:v>
                      </c:pt>
                      <c:pt idx="1063">
                        <c:v>304</c:v>
                      </c:pt>
                      <c:pt idx="1064">
                        <c:v>303</c:v>
                      </c:pt>
                      <c:pt idx="1065">
                        <c:v>305</c:v>
                      </c:pt>
                      <c:pt idx="1066">
                        <c:v>305</c:v>
                      </c:pt>
                      <c:pt idx="1067">
                        <c:v>305</c:v>
                      </c:pt>
                      <c:pt idx="1068">
                        <c:v>301</c:v>
                      </c:pt>
                      <c:pt idx="1069">
                        <c:v>305</c:v>
                      </c:pt>
                      <c:pt idx="1070">
                        <c:v>305</c:v>
                      </c:pt>
                      <c:pt idx="1071">
                        <c:v>302</c:v>
                      </c:pt>
                      <c:pt idx="1072">
                        <c:v>302</c:v>
                      </c:pt>
                      <c:pt idx="1073">
                        <c:v>304</c:v>
                      </c:pt>
                      <c:pt idx="1074">
                        <c:v>304</c:v>
                      </c:pt>
                      <c:pt idx="1075">
                        <c:v>302</c:v>
                      </c:pt>
                      <c:pt idx="1076">
                        <c:v>299</c:v>
                      </c:pt>
                      <c:pt idx="1077">
                        <c:v>302</c:v>
                      </c:pt>
                      <c:pt idx="1078">
                        <c:v>306</c:v>
                      </c:pt>
                      <c:pt idx="1079">
                        <c:v>301</c:v>
                      </c:pt>
                      <c:pt idx="1080">
                        <c:v>302</c:v>
                      </c:pt>
                      <c:pt idx="1081">
                        <c:v>303</c:v>
                      </c:pt>
                      <c:pt idx="1082">
                        <c:v>304</c:v>
                      </c:pt>
                      <c:pt idx="1083">
                        <c:v>302</c:v>
                      </c:pt>
                      <c:pt idx="1084">
                        <c:v>299</c:v>
                      </c:pt>
                      <c:pt idx="1085">
                        <c:v>305</c:v>
                      </c:pt>
                      <c:pt idx="1086">
                        <c:v>303</c:v>
                      </c:pt>
                      <c:pt idx="1087">
                        <c:v>301</c:v>
                      </c:pt>
                      <c:pt idx="1088">
                        <c:v>301</c:v>
                      </c:pt>
                      <c:pt idx="1089">
                        <c:v>303</c:v>
                      </c:pt>
                      <c:pt idx="1090">
                        <c:v>304</c:v>
                      </c:pt>
                      <c:pt idx="1091">
                        <c:v>301</c:v>
                      </c:pt>
                      <c:pt idx="1092">
                        <c:v>302</c:v>
                      </c:pt>
                      <c:pt idx="1093">
                        <c:v>304</c:v>
                      </c:pt>
                      <c:pt idx="1094">
                        <c:v>302</c:v>
                      </c:pt>
                      <c:pt idx="1095">
                        <c:v>295</c:v>
                      </c:pt>
                      <c:pt idx="1096">
                        <c:v>302</c:v>
                      </c:pt>
                      <c:pt idx="1097">
                        <c:v>304</c:v>
                      </c:pt>
                      <c:pt idx="1098">
                        <c:v>303</c:v>
                      </c:pt>
                      <c:pt idx="1099">
                        <c:v>297</c:v>
                      </c:pt>
                      <c:pt idx="1100">
                        <c:v>299</c:v>
                      </c:pt>
                      <c:pt idx="1101">
                        <c:v>304</c:v>
                      </c:pt>
                      <c:pt idx="1102">
                        <c:v>303</c:v>
                      </c:pt>
                      <c:pt idx="1103">
                        <c:v>299</c:v>
                      </c:pt>
                      <c:pt idx="1104">
                        <c:v>302</c:v>
                      </c:pt>
                      <c:pt idx="1105">
                        <c:v>304</c:v>
                      </c:pt>
                      <c:pt idx="1106">
                        <c:v>302</c:v>
                      </c:pt>
                      <c:pt idx="1107">
                        <c:v>300</c:v>
                      </c:pt>
                      <c:pt idx="1108">
                        <c:v>301</c:v>
                      </c:pt>
                      <c:pt idx="1109">
                        <c:v>303</c:v>
                      </c:pt>
                      <c:pt idx="1110">
                        <c:v>301</c:v>
                      </c:pt>
                      <c:pt idx="1111">
                        <c:v>299</c:v>
                      </c:pt>
                      <c:pt idx="1112">
                        <c:v>302</c:v>
                      </c:pt>
                      <c:pt idx="1113">
                        <c:v>303</c:v>
                      </c:pt>
                      <c:pt idx="1114">
                        <c:v>300</c:v>
                      </c:pt>
                      <c:pt idx="1115">
                        <c:v>299</c:v>
                      </c:pt>
                      <c:pt idx="1116">
                        <c:v>299</c:v>
                      </c:pt>
                      <c:pt idx="1117">
                        <c:v>300</c:v>
                      </c:pt>
                      <c:pt idx="1118">
                        <c:v>299</c:v>
                      </c:pt>
                      <c:pt idx="1119">
                        <c:v>294</c:v>
                      </c:pt>
                      <c:pt idx="1120">
                        <c:v>299</c:v>
                      </c:pt>
                      <c:pt idx="1121">
                        <c:v>300</c:v>
                      </c:pt>
                      <c:pt idx="1122">
                        <c:v>296</c:v>
                      </c:pt>
                      <c:pt idx="1123">
                        <c:v>296</c:v>
                      </c:pt>
                      <c:pt idx="1124">
                        <c:v>296</c:v>
                      </c:pt>
                      <c:pt idx="1125">
                        <c:v>301</c:v>
                      </c:pt>
                      <c:pt idx="1126">
                        <c:v>293</c:v>
                      </c:pt>
                      <c:pt idx="1127">
                        <c:v>291</c:v>
                      </c:pt>
                      <c:pt idx="1128">
                        <c:v>296</c:v>
                      </c:pt>
                      <c:pt idx="1129">
                        <c:v>298</c:v>
                      </c:pt>
                      <c:pt idx="1130">
                        <c:v>296</c:v>
                      </c:pt>
                      <c:pt idx="1131">
                        <c:v>293</c:v>
                      </c:pt>
                      <c:pt idx="1132">
                        <c:v>294</c:v>
                      </c:pt>
                      <c:pt idx="1133">
                        <c:v>298</c:v>
                      </c:pt>
                      <c:pt idx="1134">
                        <c:v>291</c:v>
                      </c:pt>
                      <c:pt idx="1135">
                        <c:v>295</c:v>
                      </c:pt>
                      <c:pt idx="1136">
                        <c:v>299</c:v>
                      </c:pt>
                      <c:pt idx="1137">
                        <c:v>299</c:v>
                      </c:pt>
                      <c:pt idx="1138">
                        <c:v>297</c:v>
                      </c:pt>
                      <c:pt idx="1139">
                        <c:v>295</c:v>
                      </c:pt>
                      <c:pt idx="1140">
                        <c:v>296</c:v>
                      </c:pt>
                      <c:pt idx="1141">
                        <c:v>298</c:v>
                      </c:pt>
                      <c:pt idx="1142">
                        <c:v>294</c:v>
                      </c:pt>
                      <c:pt idx="1143">
                        <c:v>289</c:v>
                      </c:pt>
                      <c:pt idx="1144">
                        <c:v>295</c:v>
                      </c:pt>
                      <c:pt idx="1145">
                        <c:v>295</c:v>
                      </c:pt>
                      <c:pt idx="1146">
                        <c:v>292</c:v>
                      </c:pt>
                      <c:pt idx="1147">
                        <c:v>290</c:v>
                      </c:pt>
                      <c:pt idx="1148">
                        <c:v>292</c:v>
                      </c:pt>
                      <c:pt idx="1149">
                        <c:v>295</c:v>
                      </c:pt>
                      <c:pt idx="1150">
                        <c:v>288</c:v>
                      </c:pt>
                      <c:pt idx="1151">
                        <c:v>291</c:v>
                      </c:pt>
                      <c:pt idx="1152">
                        <c:v>294</c:v>
                      </c:pt>
                      <c:pt idx="1153">
                        <c:v>296</c:v>
                      </c:pt>
                      <c:pt idx="1154">
                        <c:v>296</c:v>
                      </c:pt>
                      <c:pt idx="1155">
                        <c:v>295</c:v>
                      </c:pt>
                      <c:pt idx="1156">
                        <c:v>296</c:v>
                      </c:pt>
                      <c:pt idx="1157">
                        <c:v>299</c:v>
                      </c:pt>
                      <c:pt idx="1158">
                        <c:v>298</c:v>
                      </c:pt>
                      <c:pt idx="1159">
                        <c:v>298</c:v>
                      </c:pt>
                      <c:pt idx="1160">
                        <c:v>300</c:v>
                      </c:pt>
                      <c:pt idx="1161">
                        <c:v>299</c:v>
                      </c:pt>
                      <c:pt idx="1162">
                        <c:v>297</c:v>
                      </c:pt>
                      <c:pt idx="1163">
                        <c:v>295</c:v>
                      </c:pt>
                      <c:pt idx="1164">
                        <c:v>299</c:v>
                      </c:pt>
                      <c:pt idx="1165">
                        <c:v>298</c:v>
                      </c:pt>
                      <c:pt idx="1166">
                        <c:v>299</c:v>
                      </c:pt>
                      <c:pt idx="1167">
                        <c:v>295</c:v>
                      </c:pt>
                      <c:pt idx="1168">
                        <c:v>299</c:v>
                      </c:pt>
                      <c:pt idx="1169">
                        <c:v>297</c:v>
                      </c:pt>
                      <c:pt idx="1170">
                        <c:v>295</c:v>
                      </c:pt>
                      <c:pt idx="1171">
                        <c:v>292</c:v>
                      </c:pt>
                      <c:pt idx="1172">
                        <c:v>296</c:v>
                      </c:pt>
                      <c:pt idx="1173">
                        <c:v>294</c:v>
                      </c:pt>
                      <c:pt idx="1174">
                        <c:v>293</c:v>
                      </c:pt>
                      <c:pt idx="1175">
                        <c:v>293</c:v>
                      </c:pt>
                      <c:pt idx="1176">
                        <c:v>297</c:v>
                      </c:pt>
                      <c:pt idx="1177">
                        <c:v>296</c:v>
                      </c:pt>
                      <c:pt idx="1178">
                        <c:v>294</c:v>
                      </c:pt>
                      <c:pt idx="1179">
                        <c:v>295</c:v>
                      </c:pt>
                      <c:pt idx="1180">
                        <c:v>298</c:v>
                      </c:pt>
                      <c:pt idx="1181">
                        <c:v>298</c:v>
                      </c:pt>
                      <c:pt idx="1182">
                        <c:v>296</c:v>
                      </c:pt>
                      <c:pt idx="1183">
                        <c:v>299</c:v>
                      </c:pt>
                      <c:pt idx="1184">
                        <c:v>299</c:v>
                      </c:pt>
                      <c:pt idx="1185">
                        <c:v>300</c:v>
                      </c:pt>
                      <c:pt idx="1186">
                        <c:v>296</c:v>
                      </c:pt>
                      <c:pt idx="1187">
                        <c:v>298</c:v>
                      </c:pt>
                      <c:pt idx="1188">
                        <c:v>301</c:v>
                      </c:pt>
                      <c:pt idx="1189">
                        <c:v>300</c:v>
                      </c:pt>
                      <c:pt idx="1190">
                        <c:v>296</c:v>
                      </c:pt>
                      <c:pt idx="1191">
                        <c:v>300</c:v>
                      </c:pt>
                      <c:pt idx="1192">
                        <c:v>299</c:v>
                      </c:pt>
                      <c:pt idx="1193">
                        <c:v>298</c:v>
                      </c:pt>
                      <c:pt idx="1194">
                        <c:v>295</c:v>
                      </c:pt>
                      <c:pt idx="1195">
                        <c:v>294</c:v>
                      </c:pt>
                      <c:pt idx="1196">
                        <c:v>296</c:v>
                      </c:pt>
                      <c:pt idx="1197">
                        <c:v>292</c:v>
                      </c:pt>
                      <c:pt idx="1198">
                        <c:v>290</c:v>
                      </c:pt>
                      <c:pt idx="1199">
                        <c:v>293</c:v>
                      </c:pt>
                      <c:pt idx="1200">
                        <c:v>295</c:v>
                      </c:pt>
                      <c:pt idx="1201">
                        <c:v>289</c:v>
                      </c:pt>
                      <c:pt idx="1202">
                        <c:v>289</c:v>
                      </c:pt>
                      <c:pt idx="1203">
                        <c:v>291</c:v>
                      </c:pt>
                      <c:pt idx="1204">
                        <c:v>293</c:v>
                      </c:pt>
                      <c:pt idx="1205">
                        <c:v>291</c:v>
                      </c:pt>
                      <c:pt idx="1206">
                        <c:v>291</c:v>
                      </c:pt>
                      <c:pt idx="1207">
                        <c:v>292</c:v>
                      </c:pt>
                      <c:pt idx="1208">
                        <c:v>295</c:v>
                      </c:pt>
                      <c:pt idx="1209">
                        <c:v>292</c:v>
                      </c:pt>
                      <c:pt idx="1210">
                        <c:v>294</c:v>
                      </c:pt>
                      <c:pt idx="1211">
                        <c:v>299</c:v>
                      </c:pt>
                      <c:pt idx="1212">
                        <c:v>300</c:v>
                      </c:pt>
                      <c:pt idx="1213">
                        <c:v>301</c:v>
                      </c:pt>
                      <c:pt idx="1214">
                        <c:v>297</c:v>
                      </c:pt>
                      <c:pt idx="1215">
                        <c:v>300</c:v>
                      </c:pt>
                      <c:pt idx="1216">
                        <c:v>304</c:v>
                      </c:pt>
                      <c:pt idx="1217">
                        <c:v>302</c:v>
                      </c:pt>
                      <c:pt idx="1218">
                        <c:v>299</c:v>
                      </c:pt>
                      <c:pt idx="1219">
                        <c:v>302</c:v>
                      </c:pt>
                      <c:pt idx="1220">
                        <c:v>304</c:v>
                      </c:pt>
                      <c:pt idx="1221">
                        <c:v>304</c:v>
                      </c:pt>
                      <c:pt idx="1222">
                        <c:v>301</c:v>
                      </c:pt>
                      <c:pt idx="1223">
                        <c:v>303</c:v>
                      </c:pt>
                      <c:pt idx="1224">
                        <c:v>306</c:v>
                      </c:pt>
                      <c:pt idx="1225">
                        <c:v>303</c:v>
                      </c:pt>
                      <c:pt idx="1226">
                        <c:v>302</c:v>
                      </c:pt>
                      <c:pt idx="1227">
                        <c:v>308</c:v>
                      </c:pt>
                      <c:pt idx="1228">
                        <c:v>306</c:v>
                      </c:pt>
                      <c:pt idx="1229">
                        <c:v>304</c:v>
                      </c:pt>
                      <c:pt idx="1230">
                        <c:v>302</c:v>
                      </c:pt>
                      <c:pt idx="1231">
                        <c:v>303</c:v>
                      </c:pt>
                      <c:pt idx="1232">
                        <c:v>305</c:v>
                      </c:pt>
                      <c:pt idx="1233">
                        <c:v>304</c:v>
                      </c:pt>
                      <c:pt idx="1234">
                        <c:v>298</c:v>
                      </c:pt>
                      <c:pt idx="1235">
                        <c:v>301</c:v>
                      </c:pt>
                      <c:pt idx="1236">
                        <c:v>304</c:v>
                      </c:pt>
                      <c:pt idx="1237">
                        <c:v>300</c:v>
                      </c:pt>
                      <c:pt idx="1238">
                        <c:v>303</c:v>
                      </c:pt>
                      <c:pt idx="1239">
                        <c:v>299</c:v>
                      </c:pt>
                      <c:pt idx="1240">
                        <c:v>304</c:v>
                      </c:pt>
                      <c:pt idx="1241">
                        <c:v>299</c:v>
                      </c:pt>
                      <c:pt idx="1242">
                        <c:v>296</c:v>
                      </c:pt>
                      <c:pt idx="1243">
                        <c:v>304</c:v>
                      </c:pt>
                      <c:pt idx="1244">
                        <c:v>304</c:v>
                      </c:pt>
                      <c:pt idx="1245">
                        <c:v>303</c:v>
                      </c:pt>
                      <c:pt idx="1246">
                        <c:v>303</c:v>
                      </c:pt>
                      <c:pt idx="1247">
                        <c:v>303</c:v>
                      </c:pt>
                      <c:pt idx="1248">
                        <c:v>305</c:v>
                      </c:pt>
                      <c:pt idx="1249">
                        <c:v>299</c:v>
                      </c:pt>
                      <c:pt idx="1250">
                        <c:v>302</c:v>
                      </c:pt>
                      <c:pt idx="1251">
                        <c:v>308</c:v>
                      </c:pt>
                      <c:pt idx="1252">
                        <c:v>306</c:v>
                      </c:pt>
                      <c:pt idx="1253">
                        <c:v>303</c:v>
                      </c:pt>
                      <c:pt idx="1254">
                        <c:v>304</c:v>
                      </c:pt>
                      <c:pt idx="1255">
                        <c:v>305</c:v>
                      </c:pt>
                      <c:pt idx="1256">
                        <c:v>306</c:v>
                      </c:pt>
                      <c:pt idx="1257">
                        <c:v>301</c:v>
                      </c:pt>
                      <c:pt idx="1258">
                        <c:v>302</c:v>
                      </c:pt>
                      <c:pt idx="1259">
                        <c:v>306</c:v>
                      </c:pt>
                      <c:pt idx="1260">
                        <c:v>303</c:v>
                      </c:pt>
                      <c:pt idx="1261">
                        <c:v>303</c:v>
                      </c:pt>
                      <c:pt idx="1262">
                        <c:v>300</c:v>
                      </c:pt>
                      <c:pt idx="1263">
                        <c:v>301</c:v>
                      </c:pt>
                      <c:pt idx="1264">
                        <c:v>301</c:v>
                      </c:pt>
                      <c:pt idx="1265">
                        <c:v>301</c:v>
                      </c:pt>
                      <c:pt idx="1266">
                        <c:v>296</c:v>
                      </c:pt>
                      <c:pt idx="1267">
                        <c:v>300</c:v>
                      </c:pt>
                      <c:pt idx="1268">
                        <c:v>299</c:v>
                      </c:pt>
                      <c:pt idx="1269">
                        <c:v>296</c:v>
                      </c:pt>
                      <c:pt idx="1270">
                        <c:v>297</c:v>
                      </c:pt>
                      <c:pt idx="1271">
                        <c:v>296</c:v>
                      </c:pt>
                      <c:pt idx="1272">
                        <c:v>295</c:v>
                      </c:pt>
                      <c:pt idx="1273">
                        <c:v>292</c:v>
                      </c:pt>
                      <c:pt idx="1274">
                        <c:v>287</c:v>
                      </c:pt>
                      <c:pt idx="1275">
                        <c:v>295</c:v>
                      </c:pt>
                      <c:pt idx="1276">
                        <c:v>292</c:v>
                      </c:pt>
                      <c:pt idx="1277">
                        <c:v>290</c:v>
                      </c:pt>
                      <c:pt idx="1278">
                        <c:v>294</c:v>
                      </c:pt>
                      <c:pt idx="1279">
                        <c:v>294</c:v>
                      </c:pt>
                      <c:pt idx="1280">
                        <c:v>293</c:v>
                      </c:pt>
                      <c:pt idx="1281">
                        <c:v>292</c:v>
                      </c:pt>
                      <c:pt idx="1282">
                        <c:v>294</c:v>
                      </c:pt>
                      <c:pt idx="1283">
                        <c:v>297</c:v>
                      </c:pt>
                      <c:pt idx="1284">
                        <c:v>294</c:v>
                      </c:pt>
                      <c:pt idx="1285">
                        <c:v>293</c:v>
                      </c:pt>
                      <c:pt idx="1286">
                        <c:v>292</c:v>
                      </c:pt>
                      <c:pt idx="1287">
                        <c:v>297</c:v>
                      </c:pt>
                      <c:pt idx="1288">
                        <c:v>295</c:v>
                      </c:pt>
                      <c:pt idx="1289">
                        <c:v>296</c:v>
                      </c:pt>
                      <c:pt idx="1290">
                        <c:v>295</c:v>
                      </c:pt>
                      <c:pt idx="1291">
                        <c:v>298</c:v>
                      </c:pt>
                      <c:pt idx="1292">
                        <c:v>296</c:v>
                      </c:pt>
                      <c:pt idx="1293">
                        <c:v>290</c:v>
                      </c:pt>
                      <c:pt idx="1294">
                        <c:v>298</c:v>
                      </c:pt>
                      <c:pt idx="1295">
                        <c:v>298</c:v>
                      </c:pt>
                      <c:pt idx="1296">
                        <c:v>298</c:v>
                      </c:pt>
                      <c:pt idx="1297">
                        <c:v>288</c:v>
                      </c:pt>
                      <c:pt idx="1298">
                        <c:v>295</c:v>
                      </c:pt>
                      <c:pt idx="1299">
                        <c:v>298</c:v>
                      </c:pt>
                      <c:pt idx="1300">
                        <c:v>296</c:v>
                      </c:pt>
                      <c:pt idx="1301">
                        <c:v>290</c:v>
                      </c:pt>
                      <c:pt idx="1302">
                        <c:v>296</c:v>
                      </c:pt>
                      <c:pt idx="1303">
                        <c:v>296</c:v>
                      </c:pt>
                      <c:pt idx="1304">
                        <c:v>293</c:v>
                      </c:pt>
                      <c:pt idx="1305">
                        <c:v>289</c:v>
                      </c:pt>
                      <c:pt idx="1306">
                        <c:v>292</c:v>
                      </c:pt>
                      <c:pt idx="1307">
                        <c:v>295</c:v>
                      </c:pt>
                      <c:pt idx="1308">
                        <c:v>294</c:v>
                      </c:pt>
                      <c:pt idx="1309">
                        <c:v>287</c:v>
                      </c:pt>
                      <c:pt idx="1310">
                        <c:v>292</c:v>
                      </c:pt>
                      <c:pt idx="1311">
                        <c:v>293</c:v>
                      </c:pt>
                      <c:pt idx="1312">
                        <c:v>288</c:v>
                      </c:pt>
                      <c:pt idx="1313">
                        <c:v>291</c:v>
                      </c:pt>
                      <c:pt idx="1314">
                        <c:v>293</c:v>
                      </c:pt>
                      <c:pt idx="1315">
                        <c:v>295</c:v>
                      </c:pt>
                      <c:pt idx="1316">
                        <c:v>293</c:v>
                      </c:pt>
                      <c:pt idx="1317">
                        <c:v>294</c:v>
                      </c:pt>
                      <c:pt idx="1318">
                        <c:v>296</c:v>
                      </c:pt>
                      <c:pt idx="1319">
                        <c:v>298</c:v>
                      </c:pt>
                      <c:pt idx="1320">
                        <c:v>297</c:v>
                      </c:pt>
                      <c:pt idx="1321">
                        <c:v>294</c:v>
                      </c:pt>
                      <c:pt idx="1322">
                        <c:v>299</c:v>
                      </c:pt>
                      <c:pt idx="1323">
                        <c:v>300</c:v>
                      </c:pt>
                      <c:pt idx="1324">
                        <c:v>297</c:v>
                      </c:pt>
                      <c:pt idx="1325">
                        <c:v>296</c:v>
                      </c:pt>
                      <c:pt idx="1326">
                        <c:v>305</c:v>
                      </c:pt>
                      <c:pt idx="1327">
                        <c:v>305</c:v>
                      </c:pt>
                      <c:pt idx="1328">
                        <c:v>304</c:v>
                      </c:pt>
                      <c:pt idx="1329">
                        <c:v>300</c:v>
                      </c:pt>
                      <c:pt idx="1330">
                        <c:v>305</c:v>
                      </c:pt>
                      <c:pt idx="1331">
                        <c:v>306</c:v>
                      </c:pt>
                      <c:pt idx="1332">
                        <c:v>304</c:v>
                      </c:pt>
                      <c:pt idx="1333">
                        <c:v>298</c:v>
                      </c:pt>
                      <c:pt idx="1334">
                        <c:v>303</c:v>
                      </c:pt>
                      <c:pt idx="1335">
                        <c:v>302</c:v>
                      </c:pt>
                      <c:pt idx="1336">
                        <c:v>296</c:v>
                      </c:pt>
                      <c:pt idx="1337">
                        <c:v>299</c:v>
                      </c:pt>
                      <c:pt idx="1338">
                        <c:v>300</c:v>
                      </c:pt>
                      <c:pt idx="1339">
                        <c:v>299</c:v>
                      </c:pt>
                      <c:pt idx="1340">
                        <c:v>295</c:v>
                      </c:pt>
                      <c:pt idx="1341">
                        <c:v>292</c:v>
                      </c:pt>
                      <c:pt idx="1342">
                        <c:v>293</c:v>
                      </c:pt>
                      <c:pt idx="1343">
                        <c:v>293</c:v>
                      </c:pt>
                      <c:pt idx="1344">
                        <c:v>289</c:v>
                      </c:pt>
                      <c:pt idx="1345">
                        <c:v>290</c:v>
                      </c:pt>
                      <c:pt idx="1346">
                        <c:v>290</c:v>
                      </c:pt>
                      <c:pt idx="1347">
                        <c:v>292</c:v>
                      </c:pt>
                      <c:pt idx="1348">
                        <c:v>289</c:v>
                      </c:pt>
                      <c:pt idx="1349">
                        <c:v>287</c:v>
                      </c:pt>
                      <c:pt idx="1350">
                        <c:v>295</c:v>
                      </c:pt>
                      <c:pt idx="1351">
                        <c:v>295</c:v>
                      </c:pt>
                      <c:pt idx="1352">
                        <c:v>293</c:v>
                      </c:pt>
                      <c:pt idx="1353">
                        <c:v>293</c:v>
                      </c:pt>
                      <c:pt idx="1354">
                        <c:v>296</c:v>
                      </c:pt>
                      <c:pt idx="1355">
                        <c:v>293</c:v>
                      </c:pt>
                      <c:pt idx="1356">
                        <c:v>291</c:v>
                      </c:pt>
                      <c:pt idx="1357">
                        <c:v>296</c:v>
                      </c:pt>
                      <c:pt idx="1358">
                        <c:v>299</c:v>
                      </c:pt>
                      <c:pt idx="1359">
                        <c:v>298</c:v>
                      </c:pt>
                      <c:pt idx="1360">
                        <c:v>295</c:v>
                      </c:pt>
                      <c:pt idx="1361">
                        <c:v>296</c:v>
                      </c:pt>
                      <c:pt idx="1362">
                        <c:v>297</c:v>
                      </c:pt>
                      <c:pt idx="1363">
                        <c:v>297</c:v>
                      </c:pt>
                      <c:pt idx="1364">
                        <c:v>292</c:v>
                      </c:pt>
                      <c:pt idx="1365">
                        <c:v>290</c:v>
                      </c:pt>
                      <c:pt idx="1366">
                        <c:v>297</c:v>
                      </c:pt>
                      <c:pt idx="1367">
                        <c:v>294</c:v>
                      </c:pt>
                      <c:pt idx="1368">
                        <c:v>295</c:v>
                      </c:pt>
                      <c:pt idx="1369">
                        <c:v>295</c:v>
                      </c:pt>
                      <c:pt idx="1370">
                        <c:v>297</c:v>
                      </c:pt>
                      <c:pt idx="1371">
                        <c:v>296</c:v>
                      </c:pt>
                      <c:pt idx="1372">
                        <c:v>292</c:v>
                      </c:pt>
                      <c:pt idx="1373">
                        <c:v>293</c:v>
                      </c:pt>
                      <c:pt idx="1374">
                        <c:v>298</c:v>
                      </c:pt>
                      <c:pt idx="1375">
                        <c:v>298</c:v>
                      </c:pt>
                      <c:pt idx="1376">
                        <c:v>294</c:v>
                      </c:pt>
                      <c:pt idx="1377">
                        <c:v>297</c:v>
                      </c:pt>
                      <c:pt idx="1378">
                        <c:v>297</c:v>
                      </c:pt>
                      <c:pt idx="1379">
                        <c:v>296</c:v>
                      </c:pt>
                      <c:pt idx="1380">
                        <c:v>294</c:v>
                      </c:pt>
                      <c:pt idx="1381">
                        <c:v>294</c:v>
                      </c:pt>
                      <c:pt idx="1382">
                        <c:v>298</c:v>
                      </c:pt>
                      <c:pt idx="1383">
                        <c:v>296</c:v>
                      </c:pt>
                      <c:pt idx="1384">
                        <c:v>292</c:v>
                      </c:pt>
                      <c:pt idx="1385">
                        <c:v>295</c:v>
                      </c:pt>
                      <c:pt idx="1386">
                        <c:v>297</c:v>
                      </c:pt>
                      <c:pt idx="1387">
                        <c:v>294</c:v>
                      </c:pt>
                      <c:pt idx="1388">
                        <c:v>295</c:v>
                      </c:pt>
                      <c:pt idx="1389">
                        <c:v>295</c:v>
                      </c:pt>
                      <c:pt idx="1390">
                        <c:v>299</c:v>
                      </c:pt>
                      <c:pt idx="1391">
                        <c:v>296</c:v>
                      </c:pt>
                      <c:pt idx="1392">
                        <c:v>293</c:v>
                      </c:pt>
                      <c:pt idx="1393">
                        <c:v>297</c:v>
                      </c:pt>
                      <c:pt idx="1394">
                        <c:v>297</c:v>
                      </c:pt>
                      <c:pt idx="1395">
                        <c:v>295</c:v>
                      </c:pt>
                      <c:pt idx="1396">
                        <c:v>293</c:v>
                      </c:pt>
                      <c:pt idx="1397">
                        <c:v>293</c:v>
                      </c:pt>
                      <c:pt idx="1398">
                        <c:v>295</c:v>
                      </c:pt>
                      <c:pt idx="1399">
                        <c:v>292</c:v>
                      </c:pt>
                      <c:pt idx="1400">
                        <c:v>289</c:v>
                      </c:pt>
                      <c:pt idx="1401">
                        <c:v>297</c:v>
                      </c:pt>
                      <c:pt idx="1402">
                        <c:v>294</c:v>
                      </c:pt>
                      <c:pt idx="1403">
                        <c:v>296</c:v>
                      </c:pt>
                      <c:pt idx="1404">
                        <c:v>291</c:v>
                      </c:pt>
                      <c:pt idx="1405">
                        <c:v>293</c:v>
                      </c:pt>
                      <c:pt idx="1406">
                        <c:v>296</c:v>
                      </c:pt>
                      <c:pt idx="1407">
                        <c:v>294</c:v>
                      </c:pt>
                      <c:pt idx="1408">
                        <c:v>291</c:v>
                      </c:pt>
                      <c:pt idx="1409">
                        <c:v>295</c:v>
                      </c:pt>
                      <c:pt idx="1410">
                        <c:v>294</c:v>
                      </c:pt>
                      <c:pt idx="1411">
                        <c:v>293</c:v>
                      </c:pt>
                      <c:pt idx="1412">
                        <c:v>292</c:v>
                      </c:pt>
                      <c:pt idx="1413">
                        <c:v>294</c:v>
                      </c:pt>
                      <c:pt idx="1414">
                        <c:v>295</c:v>
                      </c:pt>
                      <c:pt idx="1415">
                        <c:v>294</c:v>
                      </c:pt>
                      <c:pt idx="1416">
                        <c:v>291</c:v>
                      </c:pt>
                      <c:pt idx="1417">
                        <c:v>294</c:v>
                      </c:pt>
                      <c:pt idx="1418">
                        <c:v>296</c:v>
                      </c:pt>
                      <c:pt idx="1419">
                        <c:v>294</c:v>
                      </c:pt>
                      <c:pt idx="1420">
                        <c:v>292</c:v>
                      </c:pt>
                      <c:pt idx="1421">
                        <c:v>294</c:v>
                      </c:pt>
                      <c:pt idx="1422">
                        <c:v>295</c:v>
                      </c:pt>
                      <c:pt idx="1423">
                        <c:v>292</c:v>
                      </c:pt>
                      <c:pt idx="1424">
                        <c:v>292</c:v>
                      </c:pt>
                      <c:pt idx="1425">
                        <c:v>296</c:v>
                      </c:pt>
                      <c:pt idx="1426">
                        <c:v>295</c:v>
                      </c:pt>
                      <c:pt idx="1427">
                        <c:v>293</c:v>
                      </c:pt>
                      <c:pt idx="1428">
                        <c:v>292</c:v>
                      </c:pt>
                      <c:pt idx="1429">
                        <c:v>293</c:v>
                      </c:pt>
                      <c:pt idx="1430">
                        <c:v>295</c:v>
                      </c:pt>
                      <c:pt idx="1431">
                        <c:v>289</c:v>
                      </c:pt>
                      <c:pt idx="1432">
                        <c:v>291</c:v>
                      </c:pt>
                      <c:pt idx="1433">
                        <c:v>296</c:v>
                      </c:pt>
                      <c:pt idx="1434">
                        <c:v>294</c:v>
                      </c:pt>
                      <c:pt idx="1435">
                        <c:v>293</c:v>
                      </c:pt>
                      <c:pt idx="1436">
                        <c:v>292</c:v>
                      </c:pt>
                      <c:pt idx="1437">
                        <c:v>295</c:v>
                      </c:pt>
                      <c:pt idx="1438">
                        <c:v>294</c:v>
                      </c:pt>
                      <c:pt idx="1439">
                        <c:v>291</c:v>
                      </c:pt>
                      <c:pt idx="1440">
                        <c:v>293</c:v>
                      </c:pt>
                      <c:pt idx="1441">
                        <c:v>294</c:v>
                      </c:pt>
                      <c:pt idx="1442">
                        <c:v>294</c:v>
                      </c:pt>
                      <c:pt idx="1443">
                        <c:v>287</c:v>
                      </c:pt>
                      <c:pt idx="1444">
                        <c:v>289</c:v>
                      </c:pt>
                      <c:pt idx="1445">
                        <c:v>294</c:v>
                      </c:pt>
                      <c:pt idx="1446">
                        <c:v>294</c:v>
                      </c:pt>
                      <c:pt idx="1447">
                        <c:v>290</c:v>
                      </c:pt>
                      <c:pt idx="1448">
                        <c:v>293</c:v>
                      </c:pt>
                      <c:pt idx="1449">
                        <c:v>293</c:v>
                      </c:pt>
                      <c:pt idx="1450">
                        <c:v>291</c:v>
                      </c:pt>
                      <c:pt idx="1451">
                        <c:v>286</c:v>
                      </c:pt>
                      <c:pt idx="1452">
                        <c:v>288</c:v>
                      </c:pt>
                      <c:pt idx="1453">
                        <c:v>294</c:v>
                      </c:pt>
                      <c:pt idx="1454">
                        <c:v>293</c:v>
                      </c:pt>
                      <c:pt idx="1455">
                        <c:v>292</c:v>
                      </c:pt>
                      <c:pt idx="1456">
                        <c:v>289</c:v>
                      </c:pt>
                      <c:pt idx="1457">
                        <c:v>293</c:v>
                      </c:pt>
                      <c:pt idx="1458">
                        <c:v>293</c:v>
                      </c:pt>
                      <c:pt idx="1459">
                        <c:v>291</c:v>
                      </c:pt>
                      <c:pt idx="1460">
                        <c:v>290</c:v>
                      </c:pt>
                      <c:pt idx="1461">
                        <c:v>292</c:v>
                      </c:pt>
                      <c:pt idx="1462">
                        <c:v>290</c:v>
                      </c:pt>
                      <c:pt idx="1463">
                        <c:v>290</c:v>
                      </c:pt>
                      <c:pt idx="1464">
                        <c:v>290</c:v>
                      </c:pt>
                      <c:pt idx="1465">
                        <c:v>294</c:v>
                      </c:pt>
                      <c:pt idx="1466">
                        <c:v>293</c:v>
                      </c:pt>
                      <c:pt idx="1467">
                        <c:v>290</c:v>
                      </c:pt>
                      <c:pt idx="1468">
                        <c:v>292</c:v>
                      </c:pt>
                      <c:pt idx="1469">
                        <c:v>294</c:v>
                      </c:pt>
                      <c:pt idx="1470">
                        <c:v>293</c:v>
                      </c:pt>
                      <c:pt idx="1471">
                        <c:v>290</c:v>
                      </c:pt>
                      <c:pt idx="1472">
                        <c:v>291</c:v>
                      </c:pt>
                      <c:pt idx="1473">
                        <c:v>294</c:v>
                      </c:pt>
                      <c:pt idx="1474">
                        <c:v>293</c:v>
                      </c:pt>
                      <c:pt idx="1475">
                        <c:v>291</c:v>
                      </c:pt>
                      <c:pt idx="1476">
                        <c:v>293</c:v>
                      </c:pt>
                      <c:pt idx="1477">
                        <c:v>296</c:v>
                      </c:pt>
                      <c:pt idx="1478">
                        <c:v>294</c:v>
                      </c:pt>
                      <c:pt idx="1479">
                        <c:v>292</c:v>
                      </c:pt>
                      <c:pt idx="1480">
                        <c:v>292</c:v>
                      </c:pt>
                      <c:pt idx="1481">
                        <c:v>297</c:v>
                      </c:pt>
                      <c:pt idx="1482">
                        <c:v>294</c:v>
                      </c:pt>
                      <c:pt idx="1483">
                        <c:v>293</c:v>
                      </c:pt>
                      <c:pt idx="1484">
                        <c:v>295</c:v>
                      </c:pt>
                      <c:pt idx="1485">
                        <c:v>297</c:v>
                      </c:pt>
                      <c:pt idx="1486">
                        <c:v>296</c:v>
                      </c:pt>
                      <c:pt idx="1487">
                        <c:v>292</c:v>
                      </c:pt>
                      <c:pt idx="1488">
                        <c:v>294</c:v>
                      </c:pt>
                      <c:pt idx="1489">
                        <c:v>299</c:v>
                      </c:pt>
                      <c:pt idx="1490">
                        <c:v>293</c:v>
                      </c:pt>
                      <c:pt idx="1491">
                        <c:v>295</c:v>
                      </c:pt>
                      <c:pt idx="1492">
                        <c:v>298</c:v>
                      </c:pt>
                      <c:pt idx="1493">
                        <c:v>298</c:v>
                      </c:pt>
                      <c:pt idx="1494">
                        <c:v>296</c:v>
                      </c:pt>
                      <c:pt idx="1495">
                        <c:v>298</c:v>
                      </c:pt>
                      <c:pt idx="1496">
                        <c:v>297</c:v>
                      </c:pt>
                      <c:pt idx="1497">
                        <c:v>300</c:v>
                      </c:pt>
                      <c:pt idx="1498">
                        <c:v>298</c:v>
                      </c:pt>
                      <c:pt idx="1499">
                        <c:v>297</c:v>
                      </c:pt>
                      <c:pt idx="1500">
                        <c:v>299</c:v>
                      </c:pt>
                      <c:pt idx="1501">
                        <c:v>299</c:v>
                      </c:pt>
                      <c:pt idx="1502">
                        <c:v>298</c:v>
                      </c:pt>
                      <c:pt idx="1503">
                        <c:v>297</c:v>
                      </c:pt>
                      <c:pt idx="1504">
                        <c:v>298</c:v>
                      </c:pt>
                      <c:pt idx="1505">
                        <c:v>300</c:v>
                      </c:pt>
                      <c:pt idx="1506">
                        <c:v>297</c:v>
                      </c:pt>
                      <c:pt idx="1507">
                        <c:v>295</c:v>
                      </c:pt>
                      <c:pt idx="1508">
                        <c:v>299</c:v>
                      </c:pt>
                      <c:pt idx="1509">
                        <c:v>298</c:v>
                      </c:pt>
                      <c:pt idx="1510">
                        <c:v>296</c:v>
                      </c:pt>
                      <c:pt idx="1511">
                        <c:v>295</c:v>
                      </c:pt>
                      <c:pt idx="1512">
                        <c:v>296</c:v>
                      </c:pt>
                      <c:pt idx="1513">
                        <c:v>298</c:v>
                      </c:pt>
                      <c:pt idx="1514">
                        <c:v>296</c:v>
                      </c:pt>
                      <c:pt idx="1515">
                        <c:v>294</c:v>
                      </c:pt>
                      <c:pt idx="1516">
                        <c:v>298</c:v>
                      </c:pt>
                      <c:pt idx="1517">
                        <c:v>298</c:v>
                      </c:pt>
                      <c:pt idx="1518">
                        <c:v>295</c:v>
                      </c:pt>
                      <c:pt idx="1519">
                        <c:v>294</c:v>
                      </c:pt>
                      <c:pt idx="1520">
                        <c:v>296</c:v>
                      </c:pt>
                      <c:pt idx="1521">
                        <c:v>297</c:v>
                      </c:pt>
                      <c:pt idx="1522">
                        <c:v>294</c:v>
                      </c:pt>
                      <c:pt idx="1523">
                        <c:v>293</c:v>
                      </c:pt>
                      <c:pt idx="1524">
                        <c:v>297</c:v>
                      </c:pt>
                      <c:pt idx="1525">
                        <c:v>295</c:v>
                      </c:pt>
                      <c:pt idx="1526">
                        <c:v>294</c:v>
                      </c:pt>
                      <c:pt idx="1527">
                        <c:v>294</c:v>
                      </c:pt>
                      <c:pt idx="1528">
                        <c:v>295</c:v>
                      </c:pt>
                      <c:pt idx="1529">
                        <c:v>296</c:v>
                      </c:pt>
                      <c:pt idx="1530">
                        <c:v>292</c:v>
                      </c:pt>
                      <c:pt idx="1531">
                        <c:v>292</c:v>
                      </c:pt>
                      <c:pt idx="1532">
                        <c:v>295</c:v>
                      </c:pt>
                      <c:pt idx="1533">
                        <c:v>295</c:v>
                      </c:pt>
                      <c:pt idx="1534">
                        <c:v>289</c:v>
                      </c:pt>
                      <c:pt idx="1535">
                        <c:v>291</c:v>
                      </c:pt>
                      <c:pt idx="1536">
                        <c:v>294</c:v>
                      </c:pt>
                      <c:pt idx="1537">
                        <c:v>294</c:v>
                      </c:pt>
                      <c:pt idx="1538">
                        <c:v>290</c:v>
                      </c:pt>
                      <c:pt idx="1539">
                        <c:v>291</c:v>
                      </c:pt>
                      <c:pt idx="1540">
                        <c:v>295</c:v>
                      </c:pt>
                      <c:pt idx="1541">
                        <c:v>293</c:v>
                      </c:pt>
                      <c:pt idx="1542">
                        <c:v>292</c:v>
                      </c:pt>
                      <c:pt idx="1543">
                        <c:v>293</c:v>
                      </c:pt>
                      <c:pt idx="1544">
                        <c:v>295</c:v>
                      </c:pt>
                      <c:pt idx="1545">
                        <c:v>294</c:v>
                      </c:pt>
                      <c:pt idx="1546">
                        <c:v>290</c:v>
                      </c:pt>
                      <c:pt idx="1547">
                        <c:v>292</c:v>
                      </c:pt>
                      <c:pt idx="1548">
                        <c:v>295</c:v>
                      </c:pt>
                      <c:pt idx="1549">
                        <c:v>294</c:v>
                      </c:pt>
                      <c:pt idx="1550">
                        <c:v>289</c:v>
                      </c:pt>
                      <c:pt idx="1551">
                        <c:v>290</c:v>
                      </c:pt>
                      <c:pt idx="1552">
                        <c:v>296</c:v>
                      </c:pt>
                      <c:pt idx="1553">
                        <c:v>294</c:v>
                      </c:pt>
                      <c:pt idx="1554">
                        <c:v>291</c:v>
                      </c:pt>
                      <c:pt idx="1555">
                        <c:v>293</c:v>
                      </c:pt>
                      <c:pt idx="1556">
                        <c:v>296</c:v>
                      </c:pt>
                      <c:pt idx="1557">
                        <c:v>293</c:v>
                      </c:pt>
                      <c:pt idx="1558">
                        <c:v>292</c:v>
                      </c:pt>
                      <c:pt idx="1559">
                        <c:v>293</c:v>
                      </c:pt>
                      <c:pt idx="1560">
                        <c:v>296</c:v>
                      </c:pt>
                      <c:pt idx="1561">
                        <c:v>295</c:v>
                      </c:pt>
                      <c:pt idx="1562">
                        <c:v>294</c:v>
                      </c:pt>
                      <c:pt idx="1563">
                        <c:v>296</c:v>
                      </c:pt>
                      <c:pt idx="1564">
                        <c:v>300</c:v>
                      </c:pt>
                      <c:pt idx="1565">
                        <c:v>297</c:v>
                      </c:pt>
                      <c:pt idx="1566">
                        <c:v>297</c:v>
                      </c:pt>
                      <c:pt idx="1567">
                        <c:v>298</c:v>
                      </c:pt>
                      <c:pt idx="1568">
                        <c:v>301</c:v>
                      </c:pt>
                      <c:pt idx="1569">
                        <c:v>301</c:v>
                      </c:pt>
                      <c:pt idx="1570">
                        <c:v>297</c:v>
                      </c:pt>
                      <c:pt idx="1571">
                        <c:v>300</c:v>
                      </c:pt>
                      <c:pt idx="1572">
                        <c:v>304</c:v>
                      </c:pt>
                      <c:pt idx="1573">
                        <c:v>301</c:v>
                      </c:pt>
                      <c:pt idx="1574">
                        <c:v>299</c:v>
                      </c:pt>
                      <c:pt idx="1575">
                        <c:v>304</c:v>
                      </c:pt>
                      <c:pt idx="1576">
                        <c:v>305</c:v>
                      </c:pt>
                      <c:pt idx="1577">
                        <c:v>303</c:v>
                      </c:pt>
                      <c:pt idx="1578">
                        <c:v>300</c:v>
                      </c:pt>
                      <c:pt idx="1579">
                        <c:v>300</c:v>
                      </c:pt>
                      <c:pt idx="1580">
                        <c:v>306</c:v>
                      </c:pt>
                      <c:pt idx="1581">
                        <c:v>303</c:v>
                      </c:pt>
                      <c:pt idx="1582">
                        <c:v>301</c:v>
                      </c:pt>
                      <c:pt idx="1583">
                        <c:v>307</c:v>
                      </c:pt>
                      <c:pt idx="1584">
                        <c:v>304</c:v>
                      </c:pt>
                      <c:pt idx="1585">
                        <c:v>303</c:v>
                      </c:pt>
                      <c:pt idx="1586">
                        <c:v>304</c:v>
                      </c:pt>
                      <c:pt idx="1587">
                        <c:v>304</c:v>
                      </c:pt>
                      <c:pt idx="1588">
                        <c:v>305</c:v>
                      </c:pt>
                      <c:pt idx="1589">
                        <c:v>304</c:v>
                      </c:pt>
                      <c:pt idx="1590">
                        <c:v>300</c:v>
                      </c:pt>
                      <c:pt idx="1591">
                        <c:v>303</c:v>
                      </c:pt>
                      <c:pt idx="1592">
                        <c:v>305</c:v>
                      </c:pt>
                      <c:pt idx="1593">
                        <c:v>304</c:v>
                      </c:pt>
                      <c:pt idx="1594">
                        <c:v>298</c:v>
                      </c:pt>
                      <c:pt idx="1595">
                        <c:v>302</c:v>
                      </c:pt>
                      <c:pt idx="1596">
                        <c:v>304</c:v>
                      </c:pt>
                      <c:pt idx="1597">
                        <c:v>300</c:v>
                      </c:pt>
                      <c:pt idx="1598">
                        <c:v>295</c:v>
                      </c:pt>
                      <c:pt idx="1599">
                        <c:v>306</c:v>
                      </c:pt>
                      <c:pt idx="1600">
                        <c:v>303</c:v>
                      </c:pt>
                      <c:pt idx="1601">
                        <c:v>299</c:v>
                      </c:pt>
                      <c:pt idx="1602">
                        <c:v>303</c:v>
                      </c:pt>
                      <c:pt idx="1603">
                        <c:v>302</c:v>
                      </c:pt>
                      <c:pt idx="1604">
                        <c:v>305</c:v>
                      </c:pt>
                      <c:pt idx="1605">
                        <c:v>304</c:v>
                      </c:pt>
                      <c:pt idx="1606">
                        <c:v>300</c:v>
                      </c:pt>
                      <c:pt idx="1607">
                        <c:v>305</c:v>
                      </c:pt>
                      <c:pt idx="1608">
                        <c:v>304</c:v>
                      </c:pt>
                      <c:pt idx="1609">
                        <c:v>303</c:v>
                      </c:pt>
                      <c:pt idx="1610">
                        <c:v>300</c:v>
                      </c:pt>
                      <c:pt idx="1611">
                        <c:v>306</c:v>
                      </c:pt>
                      <c:pt idx="1612">
                        <c:v>308</c:v>
                      </c:pt>
                      <c:pt idx="1613">
                        <c:v>303</c:v>
                      </c:pt>
                      <c:pt idx="1614">
                        <c:v>299</c:v>
                      </c:pt>
                      <c:pt idx="1615">
                        <c:v>304</c:v>
                      </c:pt>
                      <c:pt idx="1616">
                        <c:v>306</c:v>
                      </c:pt>
                      <c:pt idx="1617">
                        <c:v>304</c:v>
                      </c:pt>
                      <c:pt idx="1618">
                        <c:v>303</c:v>
                      </c:pt>
                      <c:pt idx="1619">
                        <c:v>304</c:v>
                      </c:pt>
                      <c:pt idx="1620">
                        <c:v>305</c:v>
                      </c:pt>
                      <c:pt idx="1621">
                        <c:v>302</c:v>
                      </c:pt>
                      <c:pt idx="1622">
                        <c:v>305</c:v>
                      </c:pt>
                      <c:pt idx="1623">
                        <c:v>306</c:v>
                      </c:pt>
                      <c:pt idx="1624">
                        <c:v>304</c:v>
                      </c:pt>
                      <c:pt idx="1625">
                        <c:v>301</c:v>
                      </c:pt>
                      <c:pt idx="1626">
                        <c:v>302</c:v>
                      </c:pt>
                      <c:pt idx="1627">
                        <c:v>303</c:v>
                      </c:pt>
                      <c:pt idx="1628">
                        <c:v>306</c:v>
                      </c:pt>
                      <c:pt idx="1629">
                        <c:v>301</c:v>
                      </c:pt>
                      <c:pt idx="1630">
                        <c:v>304</c:v>
                      </c:pt>
                      <c:pt idx="1631">
                        <c:v>306</c:v>
                      </c:pt>
                      <c:pt idx="1632">
                        <c:v>304</c:v>
                      </c:pt>
                      <c:pt idx="1633">
                        <c:v>303</c:v>
                      </c:pt>
                      <c:pt idx="1634">
                        <c:v>306</c:v>
                      </c:pt>
                      <c:pt idx="1635">
                        <c:v>309</c:v>
                      </c:pt>
                      <c:pt idx="1636">
                        <c:v>307</c:v>
                      </c:pt>
                      <c:pt idx="1637">
                        <c:v>306</c:v>
                      </c:pt>
                      <c:pt idx="1638">
                        <c:v>303</c:v>
                      </c:pt>
                      <c:pt idx="1639">
                        <c:v>308</c:v>
                      </c:pt>
                      <c:pt idx="1640">
                        <c:v>306</c:v>
                      </c:pt>
                      <c:pt idx="1641">
                        <c:v>303</c:v>
                      </c:pt>
                      <c:pt idx="1642">
                        <c:v>307</c:v>
                      </c:pt>
                      <c:pt idx="1643">
                        <c:v>307</c:v>
                      </c:pt>
                      <c:pt idx="1644">
                        <c:v>305</c:v>
                      </c:pt>
                      <c:pt idx="1645">
                        <c:v>305</c:v>
                      </c:pt>
                      <c:pt idx="1646">
                        <c:v>303</c:v>
                      </c:pt>
                      <c:pt idx="1647">
                        <c:v>306</c:v>
                      </c:pt>
                      <c:pt idx="1648">
                        <c:v>303</c:v>
                      </c:pt>
                      <c:pt idx="1649">
                        <c:v>302</c:v>
                      </c:pt>
                      <c:pt idx="1650">
                        <c:v>308</c:v>
                      </c:pt>
                      <c:pt idx="1651">
                        <c:v>306</c:v>
                      </c:pt>
                      <c:pt idx="1652">
                        <c:v>305</c:v>
                      </c:pt>
                      <c:pt idx="1653">
                        <c:v>305</c:v>
                      </c:pt>
                      <c:pt idx="1654">
                        <c:v>305</c:v>
                      </c:pt>
                      <c:pt idx="1655">
                        <c:v>309</c:v>
                      </c:pt>
                      <c:pt idx="1656">
                        <c:v>307</c:v>
                      </c:pt>
                      <c:pt idx="1657">
                        <c:v>304</c:v>
                      </c:pt>
                      <c:pt idx="1658">
                        <c:v>307</c:v>
                      </c:pt>
                      <c:pt idx="1659">
                        <c:v>308</c:v>
                      </c:pt>
                      <c:pt idx="1660">
                        <c:v>304</c:v>
                      </c:pt>
                      <c:pt idx="1661">
                        <c:v>304</c:v>
                      </c:pt>
                      <c:pt idx="1662">
                        <c:v>303</c:v>
                      </c:pt>
                      <c:pt idx="1663">
                        <c:v>305</c:v>
                      </c:pt>
                      <c:pt idx="1664">
                        <c:v>299</c:v>
                      </c:pt>
                      <c:pt idx="1665">
                        <c:v>302</c:v>
                      </c:pt>
                      <c:pt idx="1666">
                        <c:v>303</c:v>
                      </c:pt>
                      <c:pt idx="1667">
                        <c:v>304</c:v>
                      </c:pt>
                      <c:pt idx="1668">
                        <c:v>300</c:v>
                      </c:pt>
                      <c:pt idx="1669">
                        <c:v>298</c:v>
                      </c:pt>
                      <c:pt idx="1670">
                        <c:v>301</c:v>
                      </c:pt>
                      <c:pt idx="1671">
                        <c:v>305</c:v>
                      </c:pt>
                      <c:pt idx="1672">
                        <c:v>301</c:v>
                      </c:pt>
                      <c:pt idx="1673">
                        <c:v>297</c:v>
                      </c:pt>
                      <c:pt idx="1674">
                        <c:v>302</c:v>
                      </c:pt>
                      <c:pt idx="1675">
                        <c:v>301</c:v>
                      </c:pt>
                      <c:pt idx="1676">
                        <c:v>300</c:v>
                      </c:pt>
                      <c:pt idx="1677">
                        <c:v>300</c:v>
                      </c:pt>
                      <c:pt idx="1678">
                        <c:v>299</c:v>
                      </c:pt>
                      <c:pt idx="1679">
                        <c:v>300</c:v>
                      </c:pt>
                      <c:pt idx="1680">
                        <c:v>295</c:v>
                      </c:pt>
                      <c:pt idx="1681">
                        <c:v>297</c:v>
                      </c:pt>
                      <c:pt idx="1682">
                        <c:v>301</c:v>
                      </c:pt>
                      <c:pt idx="1683">
                        <c:v>301</c:v>
                      </c:pt>
                      <c:pt idx="1684">
                        <c:v>299</c:v>
                      </c:pt>
                      <c:pt idx="1685">
                        <c:v>296</c:v>
                      </c:pt>
                      <c:pt idx="1686">
                        <c:v>299</c:v>
                      </c:pt>
                      <c:pt idx="1687">
                        <c:v>301</c:v>
                      </c:pt>
                      <c:pt idx="1688">
                        <c:v>298</c:v>
                      </c:pt>
                      <c:pt idx="1689">
                        <c:v>297</c:v>
                      </c:pt>
                      <c:pt idx="1690">
                        <c:v>301</c:v>
                      </c:pt>
                      <c:pt idx="1691">
                        <c:v>302</c:v>
                      </c:pt>
                      <c:pt idx="1692">
                        <c:v>302</c:v>
                      </c:pt>
                      <c:pt idx="1693">
                        <c:v>298</c:v>
                      </c:pt>
                      <c:pt idx="1694">
                        <c:v>301</c:v>
                      </c:pt>
                      <c:pt idx="1695">
                        <c:v>301</c:v>
                      </c:pt>
                      <c:pt idx="1696">
                        <c:v>298</c:v>
                      </c:pt>
                      <c:pt idx="1697">
                        <c:v>297</c:v>
                      </c:pt>
                      <c:pt idx="1698">
                        <c:v>301</c:v>
                      </c:pt>
                      <c:pt idx="1699">
                        <c:v>298</c:v>
                      </c:pt>
                      <c:pt idx="1700">
                        <c:v>296</c:v>
                      </c:pt>
                      <c:pt idx="1701">
                        <c:v>295</c:v>
                      </c:pt>
                      <c:pt idx="1702">
                        <c:v>298</c:v>
                      </c:pt>
                      <c:pt idx="1703">
                        <c:v>299</c:v>
                      </c:pt>
                      <c:pt idx="1704">
                        <c:v>298</c:v>
                      </c:pt>
                      <c:pt idx="1705">
                        <c:v>294</c:v>
                      </c:pt>
                      <c:pt idx="1706">
                        <c:v>300</c:v>
                      </c:pt>
                      <c:pt idx="1707">
                        <c:v>299</c:v>
                      </c:pt>
                      <c:pt idx="1708">
                        <c:v>297</c:v>
                      </c:pt>
                      <c:pt idx="1709">
                        <c:v>297</c:v>
                      </c:pt>
                      <c:pt idx="1710">
                        <c:v>300</c:v>
                      </c:pt>
                      <c:pt idx="1711">
                        <c:v>300</c:v>
                      </c:pt>
                      <c:pt idx="1712">
                        <c:v>296</c:v>
                      </c:pt>
                      <c:pt idx="1713">
                        <c:v>300</c:v>
                      </c:pt>
                      <c:pt idx="1714">
                        <c:v>302</c:v>
                      </c:pt>
                      <c:pt idx="1715">
                        <c:v>300</c:v>
                      </c:pt>
                      <c:pt idx="1716">
                        <c:v>295</c:v>
                      </c:pt>
                      <c:pt idx="1717">
                        <c:v>297</c:v>
                      </c:pt>
                      <c:pt idx="1718">
                        <c:v>303</c:v>
                      </c:pt>
                      <c:pt idx="1719">
                        <c:v>300</c:v>
                      </c:pt>
                      <c:pt idx="1720">
                        <c:v>297</c:v>
                      </c:pt>
                      <c:pt idx="1721">
                        <c:v>298</c:v>
                      </c:pt>
                      <c:pt idx="1722">
                        <c:v>301</c:v>
                      </c:pt>
                      <c:pt idx="1723">
                        <c:v>299</c:v>
                      </c:pt>
                      <c:pt idx="1724">
                        <c:v>298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2C-4022-A836-8FDD2AA3F3B5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0-C52C-4022-A836-8FDD2AA3F3B5}"/>
                    </c:ext>
                  </c:extLst>
                </c:dPt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C52C-4022-A836-8FDD2AA3F3B5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  <c:max val="3.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  <c:maj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207066686399172"/>
          <c:y val="0.27594015195627813"/>
          <c:w val="0.78057215799321755"/>
          <c:h val="9.8451771373702382E-2"/>
        </c:manualLayout>
      </c:layout>
      <c:overlay val="1"/>
      <c:spPr>
        <a:solidFill>
          <a:schemeClr val="bg1"/>
        </a:solidFill>
        <a:ln>
          <a:solidFill>
            <a:srgbClr val="0070C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419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0.15741173951294687"/>
          <c:y val="0.21387893504199698"/>
          <c:w val="0.81501064268878265"/>
          <c:h val="0.67381435396780109"/>
        </c:manualLayout>
      </c:layout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93-4B23-A97A-C01280B7D0FF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93-4B23-A97A-C01280B7D0FF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393-4B23-A97A-C01280B7D0FF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393-4B23-A97A-C01280B7D0FF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393-4B23-A97A-C01280B7D0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7393-4B23-A97A-C01280B7D0FF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7393-4B23-A97A-C01280B7D0FF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'mix6'!$AQ$2:$AQ$1726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2</c:v>
                      </c:pt>
                      <c:pt idx="1">
                        <c:v>2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2</c:v>
                      </c:pt>
                      <c:pt idx="5">
                        <c:v>2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2</c:v>
                      </c:pt>
                      <c:pt idx="15">
                        <c:v>2</c:v>
                      </c:pt>
                      <c:pt idx="16">
                        <c:v>2</c:v>
                      </c:pt>
                      <c:pt idx="17">
                        <c:v>2</c:v>
                      </c:pt>
                      <c:pt idx="18">
                        <c:v>2</c:v>
                      </c:pt>
                      <c:pt idx="19">
                        <c:v>2</c:v>
                      </c:pt>
                      <c:pt idx="20">
                        <c:v>2</c:v>
                      </c:pt>
                      <c:pt idx="21">
                        <c:v>2</c:v>
                      </c:pt>
                      <c:pt idx="22">
                        <c:v>2</c:v>
                      </c:pt>
                      <c:pt idx="23">
                        <c:v>2</c:v>
                      </c:pt>
                      <c:pt idx="24">
                        <c:v>2</c:v>
                      </c:pt>
                      <c:pt idx="25">
                        <c:v>2</c:v>
                      </c:pt>
                      <c:pt idx="26">
                        <c:v>2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2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2</c:v>
                      </c:pt>
                      <c:pt idx="33">
                        <c:v>2</c:v>
                      </c:pt>
                      <c:pt idx="34">
                        <c:v>2</c:v>
                      </c:pt>
                      <c:pt idx="35">
                        <c:v>2</c:v>
                      </c:pt>
                      <c:pt idx="36">
                        <c:v>2</c:v>
                      </c:pt>
                      <c:pt idx="37">
                        <c:v>2</c:v>
                      </c:pt>
                      <c:pt idx="38">
                        <c:v>2</c:v>
                      </c:pt>
                      <c:pt idx="39">
                        <c:v>2</c:v>
                      </c:pt>
                      <c:pt idx="40">
                        <c:v>2</c:v>
                      </c:pt>
                      <c:pt idx="41">
                        <c:v>2</c:v>
                      </c:pt>
                      <c:pt idx="42">
                        <c:v>2</c:v>
                      </c:pt>
                      <c:pt idx="43">
                        <c:v>2</c:v>
                      </c:pt>
                      <c:pt idx="44">
                        <c:v>2</c:v>
                      </c:pt>
                      <c:pt idx="45">
                        <c:v>2</c:v>
                      </c:pt>
                      <c:pt idx="46">
                        <c:v>2</c:v>
                      </c:pt>
                      <c:pt idx="47">
                        <c:v>2</c:v>
                      </c:pt>
                      <c:pt idx="48">
                        <c:v>2</c:v>
                      </c:pt>
                      <c:pt idx="49">
                        <c:v>2</c:v>
                      </c:pt>
                      <c:pt idx="50">
                        <c:v>2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2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2</c:v>
                      </c:pt>
                      <c:pt idx="183">
                        <c:v>2</c:v>
                      </c:pt>
                      <c:pt idx="184">
                        <c:v>2</c:v>
                      </c:pt>
                      <c:pt idx="185">
                        <c:v>2</c:v>
                      </c:pt>
                      <c:pt idx="186">
                        <c:v>2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2</c:v>
                      </c:pt>
                      <c:pt idx="190">
                        <c:v>2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2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2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2</c:v>
                      </c:pt>
                      <c:pt idx="202">
                        <c:v>2</c:v>
                      </c:pt>
                      <c:pt idx="203">
                        <c:v>2</c:v>
                      </c:pt>
                      <c:pt idx="204">
                        <c:v>2</c:v>
                      </c:pt>
                      <c:pt idx="205">
                        <c:v>2</c:v>
                      </c:pt>
                      <c:pt idx="206">
                        <c:v>2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2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2</c:v>
                      </c:pt>
                      <c:pt idx="216">
                        <c:v>2</c:v>
                      </c:pt>
                      <c:pt idx="217">
                        <c:v>2</c:v>
                      </c:pt>
                      <c:pt idx="218">
                        <c:v>2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2</c:v>
                      </c:pt>
                      <c:pt idx="223">
                        <c:v>2</c:v>
                      </c:pt>
                      <c:pt idx="224">
                        <c:v>2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2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2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2</c:v>
                      </c:pt>
                      <c:pt idx="237">
                        <c:v>2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2</c:v>
                      </c:pt>
                      <c:pt idx="243">
                        <c:v>2</c:v>
                      </c:pt>
                      <c:pt idx="244">
                        <c:v>2</c:v>
                      </c:pt>
                      <c:pt idx="245">
                        <c:v>2</c:v>
                      </c:pt>
                      <c:pt idx="246">
                        <c:v>2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2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2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2</c:v>
                      </c:pt>
                      <c:pt idx="261">
                        <c:v>2</c:v>
                      </c:pt>
                      <c:pt idx="262">
                        <c:v>2</c:v>
                      </c:pt>
                      <c:pt idx="263">
                        <c:v>2</c:v>
                      </c:pt>
                      <c:pt idx="264">
                        <c:v>2</c:v>
                      </c:pt>
                      <c:pt idx="265">
                        <c:v>2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2</c:v>
                      </c:pt>
                      <c:pt idx="269">
                        <c:v>2</c:v>
                      </c:pt>
                      <c:pt idx="270">
                        <c:v>2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2</c:v>
                      </c:pt>
                      <c:pt idx="284">
                        <c:v>2</c:v>
                      </c:pt>
                      <c:pt idx="285">
                        <c:v>2</c:v>
                      </c:pt>
                      <c:pt idx="286">
                        <c:v>2</c:v>
                      </c:pt>
                      <c:pt idx="287">
                        <c:v>2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2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2</c:v>
                      </c:pt>
                      <c:pt idx="488">
                        <c:v>2</c:v>
                      </c:pt>
                      <c:pt idx="489">
                        <c:v>2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2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2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2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2</c:v>
                      </c:pt>
                      <c:pt idx="513">
                        <c:v>2</c:v>
                      </c:pt>
                      <c:pt idx="514">
                        <c:v>2</c:v>
                      </c:pt>
                      <c:pt idx="515">
                        <c:v>2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2</c:v>
                      </c:pt>
                      <c:pt idx="521">
                        <c:v>2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2</c:v>
                      </c:pt>
                      <c:pt idx="530">
                        <c:v>2</c:v>
                      </c:pt>
                      <c:pt idx="531">
                        <c:v>2</c:v>
                      </c:pt>
                      <c:pt idx="532">
                        <c:v>2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2</c:v>
                      </c:pt>
                      <c:pt idx="565">
                        <c:v>2</c:v>
                      </c:pt>
                      <c:pt idx="566">
                        <c:v>2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2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2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2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2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2</c:v>
                      </c:pt>
                      <c:pt idx="768">
                        <c:v>2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2</c:v>
                      </c:pt>
                      <c:pt idx="774">
                        <c:v>2</c:v>
                      </c:pt>
                      <c:pt idx="775">
                        <c:v>2</c:v>
                      </c:pt>
                      <c:pt idx="776">
                        <c:v>2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2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2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2</c:v>
                      </c:pt>
                      <c:pt idx="787">
                        <c:v>2</c:v>
                      </c:pt>
                      <c:pt idx="788">
                        <c:v>2</c:v>
                      </c:pt>
                      <c:pt idx="789">
                        <c:v>2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2</c:v>
                      </c:pt>
                      <c:pt idx="794">
                        <c:v>2</c:v>
                      </c:pt>
                      <c:pt idx="795">
                        <c:v>2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2</c:v>
                      </c:pt>
                      <c:pt idx="802">
                        <c:v>2</c:v>
                      </c:pt>
                      <c:pt idx="803">
                        <c:v>2</c:v>
                      </c:pt>
                      <c:pt idx="804">
                        <c:v>2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2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2</c:v>
                      </c:pt>
                      <c:pt idx="822">
                        <c:v>2</c:v>
                      </c:pt>
                      <c:pt idx="823">
                        <c:v>2</c:v>
                      </c:pt>
                      <c:pt idx="824">
                        <c:v>2</c:v>
                      </c:pt>
                      <c:pt idx="825">
                        <c:v>2</c:v>
                      </c:pt>
                      <c:pt idx="826">
                        <c:v>2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2</c:v>
                      </c:pt>
                      <c:pt idx="832">
                        <c:v>2</c:v>
                      </c:pt>
                      <c:pt idx="833">
                        <c:v>2</c:v>
                      </c:pt>
                      <c:pt idx="834">
                        <c:v>2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2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2</c:v>
                      </c:pt>
                      <c:pt idx="846">
                        <c:v>2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2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2</c:v>
                      </c:pt>
                      <c:pt idx="855">
                        <c:v>2</c:v>
                      </c:pt>
                      <c:pt idx="856">
                        <c:v>2</c:v>
                      </c:pt>
                      <c:pt idx="857">
                        <c:v>2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2</c:v>
                      </c:pt>
                      <c:pt idx="861">
                        <c:v>2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2</c:v>
                      </c:pt>
                      <c:pt idx="865">
                        <c:v>2</c:v>
                      </c:pt>
                      <c:pt idx="866">
                        <c:v>2</c:v>
                      </c:pt>
                      <c:pt idx="867">
                        <c:v>2</c:v>
                      </c:pt>
                      <c:pt idx="868">
                        <c:v>2</c:v>
                      </c:pt>
                      <c:pt idx="869">
                        <c:v>2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2</c:v>
                      </c:pt>
                      <c:pt idx="875">
                        <c:v>2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2</c:v>
                      </c:pt>
                      <c:pt idx="1041">
                        <c:v>2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2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2</c:v>
                      </c:pt>
                      <c:pt idx="1059">
                        <c:v>2</c:v>
                      </c:pt>
                      <c:pt idx="1060">
                        <c:v>2</c:v>
                      </c:pt>
                      <c:pt idx="1061">
                        <c:v>2</c:v>
                      </c:pt>
                      <c:pt idx="1062">
                        <c:v>2</c:v>
                      </c:pt>
                      <c:pt idx="1063">
                        <c:v>2</c:v>
                      </c:pt>
                      <c:pt idx="1064">
                        <c:v>2</c:v>
                      </c:pt>
                      <c:pt idx="1065">
                        <c:v>2</c:v>
                      </c:pt>
                      <c:pt idx="1066">
                        <c:v>2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2</c:v>
                      </c:pt>
                      <c:pt idx="1070">
                        <c:v>2</c:v>
                      </c:pt>
                      <c:pt idx="1071">
                        <c:v>2</c:v>
                      </c:pt>
                      <c:pt idx="1072">
                        <c:v>2</c:v>
                      </c:pt>
                      <c:pt idx="1073">
                        <c:v>2</c:v>
                      </c:pt>
                      <c:pt idx="1074">
                        <c:v>2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2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2</c:v>
                      </c:pt>
                      <c:pt idx="1082">
                        <c:v>2</c:v>
                      </c:pt>
                      <c:pt idx="1083">
                        <c:v>2</c:v>
                      </c:pt>
                      <c:pt idx="1084">
                        <c:v>2</c:v>
                      </c:pt>
                      <c:pt idx="1085">
                        <c:v>2</c:v>
                      </c:pt>
                      <c:pt idx="1086">
                        <c:v>2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2</c:v>
                      </c:pt>
                      <c:pt idx="1094">
                        <c:v>2</c:v>
                      </c:pt>
                      <c:pt idx="1095">
                        <c:v>2</c:v>
                      </c:pt>
                      <c:pt idx="1096">
                        <c:v>2</c:v>
                      </c:pt>
                      <c:pt idx="1097">
                        <c:v>2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2</c:v>
                      </c:pt>
                      <c:pt idx="1104">
                        <c:v>2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2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2</c:v>
                      </c:pt>
                      <c:pt idx="1116">
                        <c:v>2</c:v>
                      </c:pt>
                      <c:pt idx="1117">
                        <c:v>2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2</c:v>
                      </c:pt>
                      <c:pt idx="1122">
                        <c:v>2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2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2</c:v>
                      </c:pt>
                      <c:pt idx="1129">
                        <c:v>2</c:v>
                      </c:pt>
                      <c:pt idx="1130">
                        <c:v>2</c:v>
                      </c:pt>
                      <c:pt idx="1131">
                        <c:v>2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2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2</c:v>
                      </c:pt>
                      <c:pt idx="1139">
                        <c:v>2</c:v>
                      </c:pt>
                      <c:pt idx="1140">
                        <c:v>2</c:v>
                      </c:pt>
                      <c:pt idx="1141">
                        <c:v>2</c:v>
                      </c:pt>
                      <c:pt idx="1142">
                        <c:v>2</c:v>
                      </c:pt>
                      <c:pt idx="1143">
                        <c:v>2</c:v>
                      </c:pt>
                      <c:pt idx="1144">
                        <c:v>2</c:v>
                      </c:pt>
                      <c:pt idx="1145">
                        <c:v>2</c:v>
                      </c:pt>
                      <c:pt idx="1146">
                        <c:v>2</c:v>
                      </c:pt>
                      <c:pt idx="1147">
                        <c:v>2</c:v>
                      </c:pt>
                      <c:pt idx="1148">
                        <c:v>2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2</c:v>
                      </c:pt>
                      <c:pt idx="1358">
                        <c:v>2</c:v>
                      </c:pt>
                      <c:pt idx="1359">
                        <c:v>2</c:v>
                      </c:pt>
                      <c:pt idx="1360">
                        <c:v>2</c:v>
                      </c:pt>
                      <c:pt idx="1361">
                        <c:v>2</c:v>
                      </c:pt>
                      <c:pt idx="1362">
                        <c:v>2</c:v>
                      </c:pt>
                      <c:pt idx="1363">
                        <c:v>2</c:v>
                      </c:pt>
                      <c:pt idx="1364">
                        <c:v>2</c:v>
                      </c:pt>
                      <c:pt idx="1365">
                        <c:v>2</c:v>
                      </c:pt>
                      <c:pt idx="1366">
                        <c:v>2</c:v>
                      </c:pt>
                      <c:pt idx="1367">
                        <c:v>2</c:v>
                      </c:pt>
                      <c:pt idx="1368">
                        <c:v>2</c:v>
                      </c:pt>
                      <c:pt idx="1369">
                        <c:v>2</c:v>
                      </c:pt>
                      <c:pt idx="1370">
                        <c:v>2</c:v>
                      </c:pt>
                      <c:pt idx="1371">
                        <c:v>2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2</c:v>
                      </c:pt>
                      <c:pt idx="1376">
                        <c:v>2</c:v>
                      </c:pt>
                      <c:pt idx="1377">
                        <c:v>2</c:v>
                      </c:pt>
                      <c:pt idx="1378">
                        <c:v>2</c:v>
                      </c:pt>
                      <c:pt idx="1379">
                        <c:v>2</c:v>
                      </c:pt>
                      <c:pt idx="1380">
                        <c:v>2</c:v>
                      </c:pt>
                      <c:pt idx="1381">
                        <c:v>2</c:v>
                      </c:pt>
                      <c:pt idx="1382">
                        <c:v>2</c:v>
                      </c:pt>
                      <c:pt idx="1383">
                        <c:v>2</c:v>
                      </c:pt>
                      <c:pt idx="1384">
                        <c:v>2</c:v>
                      </c:pt>
                      <c:pt idx="1385">
                        <c:v>2</c:v>
                      </c:pt>
                      <c:pt idx="1386">
                        <c:v>2</c:v>
                      </c:pt>
                      <c:pt idx="1387">
                        <c:v>2</c:v>
                      </c:pt>
                      <c:pt idx="1388">
                        <c:v>2</c:v>
                      </c:pt>
                      <c:pt idx="1389">
                        <c:v>2</c:v>
                      </c:pt>
                      <c:pt idx="1390">
                        <c:v>2</c:v>
                      </c:pt>
                      <c:pt idx="1391">
                        <c:v>2</c:v>
                      </c:pt>
                      <c:pt idx="1392">
                        <c:v>2</c:v>
                      </c:pt>
                      <c:pt idx="1393">
                        <c:v>2</c:v>
                      </c:pt>
                      <c:pt idx="1394">
                        <c:v>2</c:v>
                      </c:pt>
                      <c:pt idx="1395">
                        <c:v>2</c:v>
                      </c:pt>
                      <c:pt idx="1396">
                        <c:v>2</c:v>
                      </c:pt>
                      <c:pt idx="1397">
                        <c:v>2</c:v>
                      </c:pt>
                      <c:pt idx="1398">
                        <c:v>2</c:v>
                      </c:pt>
                      <c:pt idx="1399">
                        <c:v>2</c:v>
                      </c:pt>
                      <c:pt idx="1400">
                        <c:v>2</c:v>
                      </c:pt>
                      <c:pt idx="1401">
                        <c:v>2</c:v>
                      </c:pt>
                      <c:pt idx="1402">
                        <c:v>2</c:v>
                      </c:pt>
                      <c:pt idx="1403">
                        <c:v>2</c:v>
                      </c:pt>
                      <c:pt idx="1404">
                        <c:v>2</c:v>
                      </c:pt>
                      <c:pt idx="1405">
                        <c:v>2</c:v>
                      </c:pt>
                      <c:pt idx="1406">
                        <c:v>2</c:v>
                      </c:pt>
                      <c:pt idx="1407">
                        <c:v>2</c:v>
                      </c:pt>
                      <c:pt idx="1408">
                        <c:v>2</c:v>
                      </c:pt>
                      <c:pt idx="1409">
                        <c:v>2</c:v>
                      </c:pt>
                      <c:pt idx="1410">
                        <c:v>2</c:v>
                      </c:pt>
                      <c:pt idx="1411">
                        <c:v>2</c:v>
                      </c:pt>
                      <c:pt idx="1412">
                        <c:v>2</c:v>
                      </c:pt>
                      <c:pt idx="1413">
                        <c:v>2</c:v>
                      </c:pt>
                      <c:pt idx="1414">
                        <c:v>2</c:v>
                      </c:pt>
                      <c:pt idx="1415">
                        <c:v>2</c:v>
                      </c:pt>
                      <c:pt idx="1416">
                        <c:v>2</c:v>
                      </c:pt>
                      <c:pt idx="1417">
                        <c:v>2</c:v>
                      </c:pt>
                      <c:pt idx="1418">
                        <c:v>2</c:v>
                      </c:pt>
                      <c:pt idx="1419">
                        <c:v>2</c:v>
                      </c:pt>
                      <c:pt idx="1420">
                        <c:v>2</c:v>
                      </c:pt>
                      <c:pt idx="1421">
                        <c:v>2</c:v>
                      </c:pt>
                      <c:pt idx="1422">
                        <c:v>2</c:v>
                      </c:pt>
                      <c:pt idx="1423">
                        <c:v>2</c:v>
                      </c:pt>
                      <c:pt idx="1424">
                        <c:v>2</c:v>
                      </c:pt>
                      <c:pt idx="1425">
                        <c:v>2</c:v>
                      </c:pt>
                      <c:pt idx="1426">
                        <c:v>2</c:v>
                      </c:pt>
                      <c:pt idx="1427">
                        <c:v>2</c:v>
                      </c:pt>
                      <c:pt idx="1428">
                        <c:v>2</c:v>
                      </c:pt>
                      <c:pt idx="1429">
                        <c:v>2</c:v>
                      </c:pt>
                      <c:pt idx="1430">
                        <c:v>2</c:v>
                      </c:pt>
                      <c:pt idx="1431">
                        <c:v>2</c:v>
                      </c:pt>
                      <c:pt idx="1432">
                        <c:v>2</c:v>
                      </c:pt>
                      <c:pt idx="1433">
                        <c:v>2</c:v>
                      </c:pt>
                      <c:pt idx="1434">
                        <c:v>2</c:v>
                      </c:pt>
                      <c:pt idx="1435">
                        <c:v>2</c:v>
                      </c:pt>
                      <c:pt idx="1436">
                        <c:v>2</c:v>
                      </c:pt>
                      <c:pt idx="1437">
                        <c:v>2</c:v>
                      </c:pt>
                      <c:pt idx="1438">
                        <c:v>2</c:v>
                      </c:pt>
                      <c:pt idx="1439">
                        <c:v>2</c:v>
                      </c:pt>
                      <c:pt idx="1440">
                        <c:v>2</c:v>
                      </c:pt>
                      <c:pt idx="1441">
                        <c:v>2</c:v>
                      </c:pt>
                      <c:pt idx="1442">
                        <c:v>2</c:v>
                      </c:pt>
                      <c:pt idx="1443">
                        <c:v>2</c:v>
                      </c:pt>
                      <c:pt idx="1444">
                        <c:v>2</c:v>
                      </c:pt>
                      <c:pt idx="1445">
                        <c:v>2</c:v>
                      </c:pt>
                      <c:pt idx="1446">
                        <c:v>2</c:v>
                      </c:pt>
                      <c:pt idx="1447">
                        <c:v>2</c:v>
                      </c:pt>
                      <c:pt idx="1448">
                        <c:v>2</c:v>
                      </c:pt>
                      <c:pt idx="1449">
                        <c:v>2</c:v>
                      </c:pt>
                      <c:pt idx="1450">
                        <c:v>2</c:v>
                      </c:pt>
                      <c:pt idx="1451">
                        <c:v>2</c:v>
                      </c:pt>
                      <c:pt idx="1452">
                        <c:v>2</c:v>
                      </c:pt>
                      <c:pt idx="1453">
                        <c:v>2</c:v>
                      </c:pt>
                      <c:pt idx="1454">
                        <c:v>2</c:v>
                      </c:pt>
                      <c:pt idx="1455">
                        <c:v>2</c:v>
                      </c:pt>
                      <c:pt idx="1456">
                        <c:v>2</c:v>
                      </c:pt>
                      <c:pt idx="1457">
                        <c:v>2</c:v>
                      </c:pt>
                      <c:pt idx="1458">
                        <c:v>2</c:v>
                      </c:pt>
                      <c:pt idx="1459">
                        <c:v>2</c:v>
                      </c:pt>
                      <c:pt idx="1460">
                        <c:v>2</c:v>
                      </c:pt>
                      <c:pt idx="1461">
                        <c:v>2</c:v>
                      </c:pt>
                      <c:pt idx="1462">
                        <c:v>2</c:v>
                      </c:pt>
                      <c:pt idx="1463">
                        <c:v>2</c:v>
                      </c:pt>
                      <c:pt idx="1464">
                        <c:v>2</c:v>
                      </c:pt>
                      <c:pt idx="1465">
                        <c:v>2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2</c:v>
                      </c:pt>
                      <c:pt idx="1470">
                        <c:v>2</c:v>
                      </c:pt>
                      <c:pt idx="1471">
                        <c:v>2</c:v>
                      </c:pt>
                      <c:pt idx="1472">
                        <c:v>2</c:v>
                      </c:pt>
                      <c:pt idx="1473">
                        <c:v>2</c:v>
                      </c:pt>
                      <c:pt idx="1474">
                        <c:v>2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2</c:v>
                      </c:pt>
                      <c:pt idx="1478">
                        <c:v>2</c:v>
                      </c:pt>
                      <c:pt idx="1479">
                        <c:v>2</c:v>
                      </c:pt>
                      <c:pt idx="1480">
                        <c:v>2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2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2</c:v>
                      </c:pt>
                      <c:pt idx="1488">
                        <c:v>2</c:v>
                      </c:pt>
                      <c:pt idx="1489">
                        <c:v>2</c:v>
                      </c:pt>
                      <c:pt idx="1490">
                        <c:v>2</c:v>
                      </c:pt>
                      <c:pt idx="1491">
                        <c:v>2</c:v>
                      </c:pt>
                      <c:pt idx="1492">
                        <c:v>2</c:v>
                      </c:pt>
                      <c:pt idx="1493">
                        <c:v>2</c:v>
                      </c:pt>
                      <c:pt idx="1494">
                        <c:v>2</c:v>
                      </c:pt>
                      <c:pt idx="1495">
                        <c:v>2</c:v>
                      </c:pt>
                      <c:pt idx="1496">
                        <c:v>2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2</c:v>
                      </c:pt>
                      <c:pt idx="1500">
                        <c:v>2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2</c:v>
                      </c:pt>
                      <c:pt idx="1715">
                        <c:v>2</c:v>
                      </c:pt>
                      <c:pt idx="1716">
                        <c:v>2</c:v>
                      </c:pt>
                      <c:pt idx="1717">
                        <c:v>2</c:v>
                      </c:pt>
                      <c:pt idx="1718">
                        <c:v>2</c:v>
                      </c:pt>
                      <c:pt idx="1719">
                        <c:v>2</c:v>
                      </c:pt>
                      <c:pt idx="1720">
                        <c:v>2</c:v>
                      </c:pt>
                      <c:pt idx="1721">
                        <c:v>2</c:v>
                      </c:pt>
                      <c:pt idx="1722">
                        <c:v>2</c:v>
                      </c:pt>
                      <c:pt idx="1723">
                        <c:v>2</c:v>
                      </c:pt>
                      <c:pt idx="1724">
                        <c:v>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7393-4B23-A97A-C01280B7D0FF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'mix6'!$AR$2:$AR$1726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2</c:v>
                      </c:pt>
                      <c:pt idx="55">
                        <c:v>2</c:v>
                      </c:pt>
                      <c:pt idx="56">
                        <c:v>2</c:v>
                      </c:pt>
                      <c:pt idx="57">
                        <c:v>2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2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2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2</c:v>
                      </c:pt>
                      <c:pt idx="161">
                        <c:v>2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2</c:v>
                      </c:pt>
                      <c:pt idx="165">
                        <c:v>2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2</c:v>
                      </c:pt>
                      <c:pt idx="171">
                        <c:v>2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2</c:v>
                      </c:pt>
                      <c:pt idx="175">
                        <c:v>2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2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2</c:v>
                      </c:pt>
                      <c:pt idx="297">
                        <c:v>2</c:v>
                      </c:pt>
                      <c:pt idx="298">
                        <c:v>2</c:v>
                      </c:pt>
                      <c:pt idx="299">
                        <c:v>2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2</c:v>
                      </c:pt>
                      <c:pt idx="305">
                        <c:v>2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2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2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2</c:v>
                      </c:pt>
                      <c:pt idx="485">
                        <c:v>2</c:v>
                      </c:pt>
                      <c:pt idx="486">
                        <c:v>2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2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2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2</c:v>
                      </c:pt>
                      <c:pt idx="743">
                        <c:v>2</c:v>
                      </c:pt>
                      <c:pt idx="744">
                        <c:v>2</c:v>
                      </c:pt>
                      <c:pt idx="745">
                        <c:v>2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2</c:v>
                      </c:pt>
                      <c:pt idx="877">
                        <c:v>2</c:v>
                      </c:pt>
                      <c:pt idx="878">
                        <c:v>2</c:v>
                      </c:pt>
                      <c:pt idx="879">
                        <c:v>2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2</c:v>
                      </c:pt>
                      <c:pt idx="887">
                        <c:v>2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2</c:v>
                      </c:pt>
                      <c:pt idx="1011">
                        <c:v>2</c:v>
                      </c:pt>
                      <c:pt idx="1012">
                        <c:v>2</c:v>
                      </c:pt>
                      <c:pt idx="1013">
                        <c:v>2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2</c:v>
                      </c:pt>
                      <c:pt idx="1018">
                        <c:v>2</c:v>
                      </c:pt>
                      <c:pt idx="1019">
                        <c:v>2</c:v>
                      </c:pt>
                      <c:pt idx="1020">
                        <c:v>2</c:v>
                      </c:pt>
                      <c:pt idx="1021">
                        <c:v>2</c:v>
                      </c:pt>
                      <c:pt idx="1022">
                        <c:v>2</c:v>
                      </c:pt>
                      <c:pt idx="1023">
                        <c:v>2</c:v>
                      </c:pt>
                      <c:pt idx="1024">
                        <c:v>2</c:v>
                      </c:pt>
                      <c:pt idx="1025">
                        <c:v>2</c:v>
                      </c:pt>
                      <c:pt idx="1026">
                        <c:v>2</c:v>
                      </c:pt>
                      <c:pt idx="1027">
                        <c:v>2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2</c:v>
                      </c:pt>
                      <c:pt idx="1033">
                        <c:v>2</c:v>
                      </c:pt>
                      <c:pt idx="1034">
                        <c:v>2</c:v>
                      </c:pt>
                      <c:pt idx="1035">
                        <c:v>2</c:v>
                      </c:pt>
                      <c:pt idx="1036">
                        <c:v>2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2</c:v>
                      </c:pt>
                      <c:pt idx="1150">
                        <c:v>2</c:v>
                      </c:pt>
                      <c:pt idx="1151">
                        <c:v>2</c:v>
                      </c:pt>
                      <c:pt idx="1152">
                        <c:v>2</c:v>
                      </c:pt>
                      <c:pt idx="1153">
                        <c:v>2</c:v>
                      </c:pt>
                      <c:pt idx="1154">
                        <c:v>2</c:v>
                      </c:pt>
                      <c:pt idx="1155">
                        <c:v>2</c:v>
                      </c:pt>
                      <c:pt idx="1156">
                        <c:v>2</c:v>
                      </c:pt>
                      <c:pt idx="1157">
                        <c:v>2</c:v>
                      </c:pt>
                      <c:pt idx="1158">
                        <c:v>2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2</c:v>
                      </c:pt>
                      <c:pt idx="1345">
                        <c:v>2</c:v>
                      </c:pt>
                      <c:pt idx="1346">
                        <c:v>2</c:v>
                      </c:pt>
                      <c:pt idx="1347">
                        <c:v>2</c:v>
                      </c:pt>
                      <c:pt idx="1348">
                        <c:v>2</c:v>
                      </c:pt>
                      <c:pt idx="1349">
                        <c:v>2</c:v>
                      </c:pt>
                      <c:pt idx="1350">
                        <c:v>2</c:v>
                      </c:pt>
                      <c:pt idx="1351">
                        <c:v>2</c:v>
                      </c:pt>
                      <c:pt idx="1352">
                        <c:v>2</c:v>
                      </c:pt>
                      <c:pt idx="1353">
                        <c:v>2</c:v>
                      </c:pt>
                      <c:pt idx="1354">
                        <c:v>2</c:v>
                      </c:pt>
                      <c:pt idx="1355">
                        <c:v>2</c:v>
                      </c:pt>
                      <c:pt idx="1356">
                        <c:v>2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2</c:v>
                      </c:pt>
                      <c:pt idx="1502">
                        <c:v>2</c:v>
                      </c:pt>
                      <c:pt idx="1503">
                        <c:v>2</c:v>
                      </c:pt>
                      <c:pt idx="1504">
                        <c:v>2</c:v>
                      </c:pt>
                      <c:pt idx="1505">
                        <c:v>2</c:v>
                      </c:pt>
                      <c:pt idx="1506">
                        <c:v>2</c:v>
                      </c:pt>
                      <c:pt idx="1507">
                        <c:v>2</c:v>
                      </c:pt>
                      <c:pt idx="1508">
                        <c:v>2</c:v>
                      </c:pt>
                      <c:pt idx="1509">
                        <c:v>2</c:v>
                      </c:pt>
                      <c:pt idx="1510">
                        <c:v>2</c:v>
                      </c:pt>
                      <c:pt idx="1511">
                        <c:v>2</c:v>
                      </c:pt>
                      <c:pt idx="1512">
                        <c:v>2</c:v>
                      </c:pt>
                      <c:pt idx="1513">
                        <c:v>2</c:v>
                      </c:pt>
                      <c:pt idx="1514">
                        <c:v>2</c:v>
                      </c:pt>
                      <c:pt idx="1515">
                        <c:v>2</c:v>
                      </c:pt>
                      <c:pt idx="1516">
                        <c:v>2</c:v>
                      </c:pt>
                      <c:pt idx="1517">
                        <c:v>2</c:v>
                      </c:pt>
                      <c:pt idx="1518">
                        <c:v>2</c:v>
                      </c:pt>
                      <c:pt idx="1519">
                        <c:v>2</c:v>
                      </c:pt>
                      <c:pt idx="1520">
                        <c:v>2</c:v>
                      </c:pt>
                      <c:pt idx="1521">
                        <c:v>2</c:v>
                      </c:pt>
                      <c:pt idx="1522">
                        <c:v>2</c:v>
                      </c:pt>
                      <c:pt idx="1523">
                        <c:v>2</c:v>
                      </c:pt>
                      <c:pt idx="1524">
                        <c:v>2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2</c:v>
                      </c:pt>
                      <c:pt idx="1529">
                        <c:v>2</c:v>
                      </c:pt>
                      <c:pt idx="1530">
                        <c:v>2</c:v>
                      </c:pt>
                      <c:pt idx="1531">
                        <c:v>2</c:v>
                      </c:pt>
                      <c:pt idx="1532">
                        <c:v>2</c:v>
                      </c:pt>
                      <c:pt idx="1533">
                        <c:v>2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2</c:v>
                      </c:pt>
                      <c:pt idx="1699">
                        <c:v>2</c:v>
                      </c:pt>
                      <c:pt idx="1700">
                        <c:v>2</c:v>
                      </c:pt>
                      <c:pt idx="1701">
                        <c:v>2</c:v>
                      </c:pt>
                      <c:pt idx="1702">
                        <c:v>2</c:v>
                      </c:pt>
                      <c:pt idx="1703">
                        <c:v>2</c:v>
                      </c:pt>
                      <c:pt idx="1704">
                        <c:v>2</c:v>
                      </c:pt>
                      <c:pt idx="1705">
                        <c:v>2</c:v>
                      </c:pt>
                      <c:pt idx="1706">
                        <c:v>2</c:v>
                      </c:pt>
                      <c:pt idx="1707">
                        <c:v>2</c:v>
                      </c:pt>
                      <c:pt idx="1708">
                        <c:v>2</c:v>
                      </c:pt>
                      <c:pt idx="1709">
                        <c:v>2</c:v>
                      </c:pt>
                      <c:pt idx="1710">
                        <c:v>2</c:v>
                      </c:pt>
                      <c:pt idx="1711">
                        <c:v>2</c:v>
                      </c:pt>
                      <c:pt idx="1712">
                        <c:v>2</c:v>
                      </c:pt>
                      <c:pt idx="1713">
                        <c:v>2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9-7393-4B23-A97A-C01280B7D0FF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'mix6'!$AS$2:$AS$1726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2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2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2</c:v>
                      </c:pt>
                      <c:pt idx="318">
                        <c:v>2</c:v>
                      </c:pt>
                      <c:pt idx="319">
                        <c:v>2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2</c:v>
                      </c:pt>
                      <c:pt idx="323">
                        <c:v>2</c:v>
                      </c:pt>
                      <c:pt idx="324">
                        <c:v>2</c:v>
                      </c:pt>
                      <c:pt idx="325">
                        <c:v>2</c:v>
                      </c:pt>
                      <c:pt idx="326">
                        <c:v>2</c:v>
                      </c:pt>
                      <c:pt idx="327">
                        <c:v>2</c:v>
                      </c:pt>
                      <c:pt idx="328">
                        <c:v>2</c:v>
                      </c:pt>
                      <c:pt idx="329">
                        <c:v>2</c:v>
                      </c:pt>
                      <c:pt idx="330">
                        <c:v>2</c:v>
                      </c:pt>
                      <c:pt idx="331">
                        <c:v>2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2</c:v>
                      </c:pt>
                      <c:pt idx="336">
                        <c:v>2</c:v>
                      </c:pt>
                      <c:pt idx="337">
                        <c:v>2</c:v>
                      </c:pt>
                      <c:pt idx="338">
                        <c:v>2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2</c:v>
                      </c:pt>
                      <c:pt idx="345">
                        <c:v>2</c:v>
                      </c:pt>
                      <c:pt idx="346">
                        <c:v>2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2</c:v>
                      </c:pt>
                      <c:pt idx="350">
                        <c:v>2</c:v>
                      </c:pt>
                      <c:pt idx="351">
                        <c:v>2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2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2</c:v>
                      </c:pt>
                      <c:pt idx="367">
                        <c:v>2</c:v>
                      </c:pt>
                      <c:pt idx="368">
                        <c:v>2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2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2</c:v>
                      </c:pt>
                      <c:pt idx="382">
                        <c:v>2</c:v>
                      </c:pt>
                      <c:pt idx="383">
                        <c:v>2</c:v>
                      </c:pt>
                      <c:pt idx="384">
                        <c:v>2</c:v>
                      </c:pt>
                      <c:pt idx="385">
                        <c:v>2</c:v>
                      </c:pt>
                      <c:pt idx="386">
                        <c:v>2</c:v>
                      </c:pt>
                      <c:pt idx="387">
                        <c:v>2</c:v>
                      </c:pt>
                      <c:pt idx="388">
                        <c:v>2</c:v>
                      </c:pt>
                      <c:pt idx="389">
                        <c:v>2</c:v>
                      </c:pt>
                      <c:pt idx="390">
                        <c:v>2</c:v>
                      </c:pt>
                      <c:pt idx="391">
                        <c:v>2</c:v>
                      </c:pt>
                      <c:pt idx="392">
                        <c:v>2</c:v>
                      </c:pt>
                      <c:pt idx="393">
                        <c:v>2</c:v>
                      </c:pt>
                      <c:pt idx="394">
                        <c:v>2</c:v>
                      </c:pt>
                      <c:pt idx="395">
                        <c:v>2</c:v>
                      </c:pt>
                      <c:pt idx="396">
                        <c:v>2</c:v>
                      </c:pt>
                      <c:pt idx="397">
                        <c:v>2</c:v>
                      </c:pt>
                      <c:pt idx="398">
                        <c:v>2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2</c:v>
                      </c:pt>
                      <c:pt idx="405">
                        <c:v>2</c:v>
                      </c:pt>
                      <c:pt idx="406">
                        <c:v>2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2</c:v>
                      </c:pt>
                      <c:pt idx="411">
                        <c:v>2</c:v>
                      </c:pt>
                      <c:pt idx="412">
                        <c:v>2</c:v>
                      </c:pt>
                      <c:pt idx="413">
                        <c:v>2</c:v>
                      </c:pt>
                      <c:pt idx="414">
                        <c:v>2</c:v>
                      </c:pt>
                      <c:pt idx="415">
                        <c:v>2</c:v>
                      </c:pt>
                      <c:pt idx="416">
                        <c:v>2</c:v>
                      </c:pt>
                      <c:pt idx="417">
                        <c:v>2</c:v>
                      </c:pt>
                      <c:pt idx="418">
                        <c:v>2</c:v>
                      </c:pt>
                      <c:pt idx="419">
                        <c:v>2</c:v>
                      </c:pt>
                      <c:pt idx="420">
                        <c:v>2</c:v>
                      </c:pt>
                      <c:pt idx="421">
                        <c:v>2</c:v>
                      </c:pt>
                      <c:pt idx="422">
                        <c:v>2</c:v>
                      </c:pt>
                      <c:pt idx="423">
                        <c:v>2</c:v>
                      </c:pt>
                      <c:pt idx="424">
                        <c:v>2</c:v>
                      </c:pt>
                      <c:pt idx="425">
                        <c:v>2</c:v>
                      </c:pt>
                      <c:pt idx="426">
                        <c:v>2</c:v>
                      </c:pt>
                      <c:pt idx="427">
                        <c:v>2</c:v>
                      </c:pt>
                      <c:pt idx="428">
                        <c:v>2</c:v>
                      </c:pt>
                      <c:pt idx="429">
                        <c:v>2</c:v>
                      </c:pt>
                      <c:pt idx="430">
                        <c:v>2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2</c:v>
                      </c:pt>
                      <c:pt idx="434">
                        <c:v>2</c:v>
                      </c:pt>
                      <c:pt idx="435">
                        <c:v>2</c:v>
                      </c:pt>
                      <c:pt idx="436">
                        <c:v>2</c:v>
                      </c:pt>
                      <c:pt idx="437">
                        <c:v>2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2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2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2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2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2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2</c:v>
                      </c:pt>
                      <c:pt idx="467">
                        <c:v>2</c:v>
                      </c:pt>
                      <c:pt idx="468">
                        <c:v>2</c:v>
                      </c:pt>
                      <c:pt idx="469">
                        <c:v>2</c:v>
                      </c:pt>
                      <c:pt idx="470">
                        <c:v>2</c:v>
                      </c:pt>
                      <c:pt idx="471">
                        <c:v>2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2</c:v>
                      </c:pt>
                      <c:pt idx="1160">
                        <c:v>2</c:v>
                      </c:pt>
                      <c:pt idx="1161">
                        <c:v>2</c:v>
                      </c:pt>
                      <c:pt idx="1162">
                        <c:v>2</c:v>
                      </c:pt>
                      <c:pt idx="1163">
                        <c:v>2</c:v>
                      </c:pt>
                      <c:pt idx="1164">
                        <c:v>2</c:v>
                      </c:pt>
                      <c:pt idx="1165">
                        <c:v>2</c:v>
                      </c:pt>
                      <c:pt idx="1166">
                        <c:v>2</c:v>
                      </c:pt>
                      <c:pt idx="1167">
                        <c:v>2</c:v>
                      </c:pt>
                      <c:pt idx="1168">
                        <c:v>2</c:v>
                      </c:pt>
                      <c:pt idx="1169">
                        <c:v>2</c:v>
                      </c:pt>
                      <c:pt idx="1170">
                        <c:v>2</c:v>
                      </c:pt>
                      <c:pt idx="1171">
                        <c:v>2</c:v>
                      </c:pt>
                      <c:pt idx="1172">
                        <c:v>2</c:v>
                      </c:pt>
                      <c:pt idx="1173">
                        <c:v>2</c:v>
                      </c:pt>
                      <c:pt idx="1174">
                        <c:v>2</c:v>
                      </c:pt>
                      <c:pt idx="1175">
                        <c:v>2</c:v>
                      </c:pt>
                      <c:pt idx="1176">
                        <c:v>2</c:v>
                      </c:pt>
                      <c:pt idx="1177">
                        <c:v>2</c:v>
                      </c:pt>
                      <c:pt idx="1178">
                        <c:v>2</c:v>
                      </c:pt>
                      <c:pt idx="1179">
                        <c:v>2</c:v>
                      </c:pt>
                      <c:pt idx="1180">
                        <c:v>2</c:v>
                      </c:pt>
                      <c:pt idx="1181">
                        <c:v>2</c:v>
                      </c:pt>
                      <c:pt idx="1182">
                        <c:v>2</c:v>
                      </c:pt>
                      <c:pt idx="1183">
                        <c:v>2</c:v>
                      </c:pt>
                      <c:pt idx="1184">
                        <c:v>2</c:v>
                      </c:pt>
                      <c:pt idx="1185">
                        <c:v>2</c:v>
                      </c:pt>
                      <c:pt idx="1186">
                        <c:v>2</c:v>
                      </c:pt>
                      <c:pt idx="1187">
                        <c:v>2</c:v>
                      </c:pt>
                      <c:pt idx="1188">
                        <c:v>2</c:v>
                      </c:pt>
                      <c:pt idx="1189">
                        <c:v>2</c:v>
                      </c:pt>
                      <c:pt idx="1190">
                        <c:v>2</c:v>
                      </c:pt>
                      <c:pt idx="1191">
                        <c:v>2</c:v>
                      </c:pt>
                      <c:pt idx="1192">
                        <c:v>2</c:v>
                      </c:pt>
                      <c:pt idx="1193">
                        <c:v>2</c:v>
                      </c:pt>
                      <c:pt idx="1194">
                        <c:v>2</c:v>
                      </c:pt>
                      <c:pt idx="1195">
                        <c:v>2</c:v>
                      </c:pt>
                      <c:pt idx="1196">
                        <c:v>2</c:v>
                      </c:pt>
                      <c:pt idx="1197">
                        <c:v>2</c:v>
                      </c:pt>
                      <c:pt idx="1198">
                        <c:v>2</c:v>
                      </c:pt>
                      <c:pt idx="1199">
                        <c:v>2</c:v>
                      </c:pt>
                      <c:pt idx="1200">
                        <c:v>2</c:v>
                      </c:pt>
                      <c:pt idx="1201">
                        <c:v>2</c:v>
                      </c:pt>
                      <c:pt idx="1202">
                        <c:v>2</c:v>
                      </c:pt>
                      <c:pt idx="1203">
                        <c:v>2</c:v>
                      </c:pt>
                      <c:pt idx="1204">
                        <c:v>2</c:v>
                      </c:pt>
                      <c:pt idx="1205">
                        <c:v>2</c:v>
                      </c:pt>
                      <c:pt idx="1206">
                        <c:v>2</c:v>
                      </c:pt>
                      <c:pt idx="1207">
                        <c:v>2</c:v>
                      </c:pt>
                      <c:pt idx="1208">
                        <c:v>2</c:v>
                      </c:pt>
                      <c:pt idx="1209">
                        <c:v>2</c:v>
                      </c:pt>
                      <c:pt idx="1210">
                        <c:v>2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2</c:v>
                      </c:pt>
                      <c:pt idx="1215">
                        <c:v>2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2</c:v>
                      </c:pt>
                      <c:pt idx="1219">
                        <c:v>2</c:v>
                      </c:pt>
                      <c:pt idx="1220">
                        <c:v>2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2</c:v>
                      </c:pt>
                      <c:pt idx="1224">
                        <c:v>2</c:v>
                      </c:pt>
                      <c:pt idx="1225">
                        <c:v>2</c:v>
                      </c:pt>
                      <c:pt idx="1226">
                        <c:v>2</c:v>
                      </c:pt>
                      <c:pt idx="1227">
                        <c:v>2</c:v>
                      </c:pt>
                      <c:pt idx="1228">
                        <c:v>2</c:v>
                      </c:pt>
                      <c:pt idx="1229">
                        <c:v>2</c:v>
                      </c:pt>
                      <c:pt idx="1230">
                        <c:v>2</c:v>
                      </c:pt>
                      <c:pt idx="1231">
                        <c:v>2</c:v>
                      </c:pt>
                      <c:pt idx="1232">
                        <c:v>2</c:v>
                      </c:pt>
                      <c:pt idx="1233">
                        <c:v>2</c:v>
                      </c:pt>
                      <c:pt idx="1234">
                        <c:v>2</c:v>
                      </c:pt>
                      <c:pt idx="1235">
                        <c:v>2</c:v>
                      </c:pt>
                      <c:pt idx="1236">
                        <c:v>2</c:v>
                      </c:pt>
                      <c:pt idx="1237">
                        <c:v>2</c:v>
                      </c:pt>
                      <c:pt idx="1238">
                        <c:v>2</c:v>
                      </c:pt>
                      <c:pt idx="1239">
                        <c:v>2</c:v>
                      </c:pt>
                      <c:pt idx="1240">
                        <c:v>2</c:v>
                      </c:pt>
                      <c:pt idx="1241">
                        <c:v>2</c:v>
                      </c:pt>
                      <c:pt idx="1242">
                        <c:v>2</c:v>
                      </c:pt>
                      <c:pt idx="1243">
                        <c:v>2</c:v>
                      </c:pt>
                      <c:pt idx="1244">
                        <c:v>2</c:v>
                      </c:pt>
                      <c:pt idx="1245">
                        <c:v>2</c:v>
                      </c:pt>
                      <c:pt idx="1246">
                        <c:v>2</c:v>
                      </c:pt>
                      <c:pt idx="1247">
                        <c:v>2</c:v>
                      </c:pt>
                      <c:pt idx="1248">
                        <c:v>2</c:v>
                      </c:pt>
                      <c:pt idx="1249">
                        <c:v>2</c:v>
                      </c:pt>
                      <c:pt idx="1250">
                        <c:v>2</c:v>
                      </c:pt>
                      <c:pt idx="1251">
                        <c:v>2</c:v>
                      </c:pt>
                      <c:pt idx="1252">
                        <c:v>2</c:v>
                      </c:pt>
                      <c:pt idx="1253">
                        <c:v>2</c:v>
                      </c:pt>
                      <c:pt idx="1254">
                        <c:v>2</c:v>
                      </c:pt>
                      <c:pt idx="1255">
                        <c:v>2</c:v>
                      </c:pt>
                      <c:pt idx="1256">
                        <c:v>2</c:v>
                      </c:pt>
                      <c:pt idx="1257">
                        <c:v>2</c:v>
                      </c:pt>
                      <c:pt idx="1258">
                        <c:v>2</c:v>
                      </c:pt>
                      <c:pt idx="1259">
                        <c:v>2</c:v>
                      </c:pt>
                      <c:pt idx="1260">
                        <c:v>2</c:v>
                      </c:pt>
                      <c:pt idx="1261">
                        <c:v>2</c:v>
                      </c:pt>
                      <c:pt idx="1262">
                        <c:v>2</c:v>
                      </c:pt>
                      <c:pt idx="1263">
                        <c:v>2</c:v>
                      </c:pt>
                      <c:pt idx="1264">
                        <c:v>2</c:v>
                      </c:pt>
                      <c:pt idx="1265">
                        <c:v>2</c:v>
                      </c:pt>
                      <c:pt idx="1266">
                        <c:v>2</c:v>
                      </c:pt>
                      <c:pt idx="1267">
                        <c:v>2</c:v>
                      </c:pt>
                      <c:pt idx="1268">
                        <c:v>2</c:v>
                      </c:pt>
                      <c:pt idx="1269">
                        <c:v>2</c:v>
                      </c:pt>
                      <c:pt idx="1270">
                        <c:v>2</c:v>
                      </c:pt>
                      <c:pt idx="1271">
                        <c:v>2</c:v>
                      </c:pt>
                      <c:pt idx="1272">
                        <c:v>2</c:v>
                      </c:pt>
                      <c:pt idx="1273">
                        <c:v>2</c:v>
                      </c:pt>
                      <c:pt idx="1274">
                        <c:v>2</c:v>
                      </c:pt>
                      <c:pt idx="1275">
                        <c:v>2</c:v>
                      </c:pt>
                      <c:pt idx="1276">
                        <c:v>2</c:v>
                      </c:pt>
                      <c:pt idx="1277">
                        <c:v>2</c:v>
                      </c:pt>
                      <c:pt idx="1278">
                        <c:v>2</c:v>
                      </c:pt>
                      <c:pt idx="1279">
                        <c:v>2</c:v>
                      </c:pt>
                      <c:pt idx="1280">
                        <c:v>2</c:v>
                      </c:pt>
                      <c:pt idx="1281">
                        <c:v>2</c:v>
                      </c:pt>
                      <c:pt idx="1282">
                        <c:v>2</c:v>
                      </c:pt>
                      <c:pt idx="1283">
                        <c:v>2</c:v>
                      </c:pt>
                      <c:pt idx="1284">
                        <c:v>2</c:v>
                      </c:pt>
                      <c:pt idx="1285">
                        <c:v>2</c:v>
                      </c:pt>
                      <c:pt idx="1286">
                        <c:v>2</c:v>
                      </c:pt>
                      <c:pt idx="1287">
                        <c:v>2</c:v>
                      </c:pt>
                      <c:pt idx="1288">
                        <c:v>2</c:v>
                      </c:pt>
                      <c:pt idx="1289">
                        <c:v>2</c:v>
                      </c:pt>
                      <c:pt idx="1290">
                        <c:v>2</c:v>
                      </c:pt>
                      <c:pt idx="1291">
                        <c:v>2</c:v>
                      </c:pt>
                      <c:pt idx="1292">
                        <c:v>2</c:v>
                      </c:pt>
                      <c:pt idx="1293">
                        <c:v>2</c:v>
                      </c:pt>
                      <c:pt idx="1294">
                        <c:v>2</c:v>
                      </c:pt>
                      <c:pt idx="1295">
                        <c:v>2</c:v>
                      </c:pt>
                      <c:pt idx="1296">
                        <c:v>2</c:v>
                      </c:pt>
                      <c:pt idx="1297">
                        <c:v>2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2</c:v>
                      </c:pt>
                      <c:pt idx="1301">
                        <c:v>2</c:v>
                      </c:pt>
                      <c:pt idx="1302">
                        <c:v>2</c:v>
                      </c:pt>
                      <c:pt idx="1303">
                        <c:v>2</c:v>
                      </c:pt>
                      <c:pt idx="1304">
                        <c:v>2</c:v>
                      </c:pt>
                      <c:pt idx="1305">
                        <c:v>2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2</c:v>
                      </c:pt>
                      <c:pt idx="1309">
                        <c:v>2</c:v>
                      </c:pt>
                      <c:pt idx="1310">
                        <c:v>2</c:v>
                      </c:pt>
                      <c:pt idx="1311">
                        <c:v>2</c:v>
                      </c:pt>
                      <c:pt idx="1312">
                        <c:v>2</c:v>
                      </c:pt>
                      <c:pt idx="1313">
                        <c:v>2</c:v>
                      </c:pt>
                      <c:pt idx="1314">
                        <c:v>2</c:v>
                      </c:pt>
                      <c:pt idx="1315">
                        <c:v>2</c:v>
                      </c:pt>
                      <c:pt idx="1316">
                        <c:v>2</c:v>
                      </c:pt>
                      <c:pt idx="1317">
                        <c:v>2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2</c:v>
                      </c:pt>
                      <c:pt idx="1321">
                        <c:v>2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2</c:v>
                      </c:pt>
                      <c:pt idx="1326">
                        <c:v>2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2</c:v>
                      </c:pt>
                      <c:pt idx="1330">
                        <c:v>2</c:v>
                      </c:pt>
                      <c:pt idx="1331">
                        <c:v>2</c:v>
                      </c:pt>
                      <c:pt idx="1332">
                        <c:v>2</c:v>
                      </c:pt>
                      <c:pt idx="1333">
                        <c:v>2</c:v>
                      </c:pt>
                      <c:pt idx="1334">
                        <c:v>2</c:v>
                      </c:pt>
                      <c:pt idx="1335">
                        <c:v>2</c:v>
                      </c:pt>
                      <c:pt idx="1336">
                        <c:v>2</c:v>
                      </c:pt>
                      <c:pt idx="1337">
                        <c:v>2</c:v>
                      </c:pt>
                      <c:pt idx="1338">
                        <c:v>2</c:v>
                      </c:pt>
                      <c:pt idx="1339">
                        <c:v>2</c:v>
                      </c:pt>
                      <c:pt idx="1340">
                        <c:v>2</c:v>
                      </c:pt>
                      <c:pt idx="1341">
                        <c:v>2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7393-4B23-A97A-C01280B7D0FF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'mix6'!$AT$2:$AT$1726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2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2</c:v>
                      </c:pt>
                      <c:pt idx="85">
                        <c:v>2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2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2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2</c:v>
                      </c:pt>
                      <c:pt idx="109">
                        <c:v>2</c:v>
                      </c:pt>
                      <c:pt idx="110">
                        <c:v>2</c:v>
                      </c:pt>
                      <c:pt idx="111">
                        <c:v>2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2</c:v>
                      </c:pt>
                      <c:pt idx="116">
                        <c:v>2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2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2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2</c:v>
                      </c:pt>
                      <c:pt idx="137">
                        <c:v>2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2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2</c:v>
                      </c:pt>
                      <c:pt idx="151">
                        <c:v>2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2</c:v>
                      </c:pt>
                      <c:pt idx="157">
                        <c:v>2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2</c:v>
                      </c:pt>
                      <c:pt idx="889">
                        <c:v>2</c:v>
                      </c:pt>
                      <c:pt idx="890">
                        <c:v>2</c:v>
                      </c:pt>
                      <c:pt idx="891">
                        <c:v>2</c:v>
                      </c:pt>
                      <c:pt idx="892">
                        <c:v>2</c:v>
                      </c:pt>
                      <c:pt idx="893">
                        <c:v>2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2</c:v>
                      </c:pt>
                      <c:pt idx="897">
                        <c:v>2</c:v>
                      </c:pt>
                      <c:pt idx="898">
                        <c:v>2</c:v>
                      </c:pt>
                      <c:pt idx="899">
                        <c:v>2</c:v>
                      </c:pt>
                      <c:pt idx="900">
                        <c:v>2</c:v>
                      </c:pt>
                      <c:pt idx="901">
                        <c:v>2</c:v>
                      </c:pt>
                      <c:pt idx="902">
                        <c:v>2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2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2</c:v>
                      </c:pt>
                      <c:pt idx="910">
                        <c:v>2</c:v>
                      </c:pt>
                      <c:pt idx="911">
                        <c:v>2</c:v>
                      </c:pt>
                      <c:pt idx="912">
                        <c:v>2</c:v>
                      </c:pt>
                      <c:pt idx="913">
                        <c:v>2</c:v>
                      </c:pt>
                      <c:pt idx="914">
                        <c:v>2</c:v>
                      </c:pt>
                      <c:pt idx="915">
                        <c:v>2</c:v>
                      </c:pt>
                      <c:pt idx="916">
                        <c:v>2</c:v>
                      </c:pt>
                      <c:pt idx="917">
                        <c:v>2</c:v>
                      </c:pt>
                      <c:pt idx="918">
                        <c:v>2</c:v>
                      </c:pt>
                      <c:pt idx="919">
                        <c:v>2</c:v>
                      </c:pt>
                      <c:pt idx="920">
                        <c:v>2</c:v>
                      </c:pt>
                      <c:pt idx="921">
                        <c:v>2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2</c:v>
                      </c:pt>
                      <c:pt idx="929">
                        <c:v>2</c:v>
                      </c:pt>
                      <c:pt idx="930">
                        <c:v>2</c:v>
                      </c:pt>
                      <c:pt idx="931">
                        <c:v>2</c:v>
                      </c:pt>
                      <c:pt idx="932">
                        <c:v>2</c:v>
                      </c:pt>
                      <c:pt idx="933">
                        <c:v>2</c:v>
                      </c:pt>
                      <c:pt idx="934">
                        <c:v>2</c:v>
                      </c:pt>
                      <c:pt idx="935">
                        <c:v>2</c:v>
                      </c:pt>
                      <c:pt idx="936">
                        <c:v>2</c:v>
                      </c:pt>
                      <c:pt idx="937">
                        <c:v>2</c:v>
                      </c:pt>
                      <c:pt idx="938">
                        <c:v>2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2</c:v>
                      </c:pt>
                      <c:pt idx="942">
                        <c:v>2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2</c:v>
                      </c:pt>
                      <c:pt idx="946">
                        <c:v>2</c:v>
                      </c:pt>
                      <c:pt idx="947">
                        <c:v>2</c:v>
                      </c:pt>
                      <c:pt idx="948">
                        <c:v>2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2</c:v>
                      </c:pt>
                      <c:pt idx="953">
                        <c:v>2</c:v>
                      </c:pt>
                      <c:pt idx="954">
                        <c:v>2</c:v>
                      </c:pt>
                      <c:pt idx="955">
                        <c:v>2</c:v>
                      </c:pt>
                      <c:pt idx="956">
                        <c:v>2</c:v>
                      </c:pt>
                      <c:pt idx="957">
                        <c:v>2</c:v>
                      </c:pt>
                      <c:pt idx="958">
                        <c:v>2</c:v>
                      </c:pt>
                      <c:pt idx="959">
                        <c:v>2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2</c:v>
                      </c:pt>
                      <c:pt idx="964">
                        <c:v>2</c:v>
                      </c:pt>
                      <c:pt idx="965">
                        <c:v>2</c:v>
                      </c:pt>
                      <c:pt idx="966">
                        <c:v>2</c:v>
                      </c:pt>
                      <c:pt idx="967">
                        <c:v>2</c:v>
                      </c:pt>
                      <c:pt idx="968">
                        <c:v>2</c:v>
                      </c:pt>
                      <c:pt idx="969">
                        <c:v>2</c:v>
                      </c:pt>
                      <c:pt idx="970">
                        <c:v>2</c:v>
                      </c:pt>
                      <c:pt idx="971">
                        <c:v>2</c:v>
                      </c:pt>
                      <c:pt idx="972">
                        <c:v>2</c:v>
                      </c:pt>
                      <c:pt idx="973">
                        <c:v>2</c:v>
                      </c:pt>
                      <c:pt idx="974">
                        <c:v>2</c:v>
                      </c:pt>
                      <c:pt idx="975">
                        <c:v>2</c:v>
                      </c:pt>
                      <c:pt idx="976">
                        <c:v>2</c:v>
                      </c:pt>
                      <c:pt idx="977">
                        <c:v>2</c:v>
                      </c:pt>
                      <c:pt idx="978">
                        <c:v>2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2</c:v>
                      </c:pt>
                      <c:pt idx="984">
                        <c:v>2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2</c:v>
                      </c:pt>
                      <c:pt idx="989">
                        <c:v>2</c:v>
                      </c:pt>
                      <c:pt idx="990">
                        <c:v>2</c:v>
                      </c:pt>
                      <c:pt idx="991">
                        <c:v>2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2</c:v>
                      </c:pt>
                      <c:pt idx="995">
                        <c:v>2</c:v>
                      </c:pt>
                      <c:pt idx="996">
                        <c:v>2</c:v>
                      </c:pt>
                      <c:pt idx="997">
                        <c:v>2</c:v>
                      </c:pt>
                      <c:pt idx="998">
                        <c:v>2</c:v>
                      </c:pt>
                      <c:pt idx="999">
                        <c:v>2</c:v>
                      </c:pt>
                      <c:pt idx="1000">
                        <c:v>2</c:v>
                      </c:pt>
                      <c:pt idx="1001">
                        <c:v>2</c:v>
                      </c:pt>
                      <c:pt idx="1002">
                        <c:v>2</c:v>
                      </c:pt>
                      <c:pt idx="1003">
                        <c:v>2</c:v>
                      </c:pt>
                      <c:pt idx="1004">
                        <c:v>2</c:v>
                      </c:pt>
                      <c:pt idx="1005">
                        <c:v>2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B-7393-4B23-A97A-C01280B7D0FF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'mix6'!$AU$2:$AU$1726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2</c:v>
                      </c:pt>
                      <c:pt idx="596">
                        <c:v>2</c:v>
                      </c:pt>
                      <c:pt idx="597">
                        <c:v>2</c:v>
                      </c:pt>
                      <c:pt idx="598">
                        <c:v>2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2</c:v>
                      </c:pt>
                      <c:pt idx="602">
                        <c:v>2</c:v>
                      </c:pt>
                      <c:pt idx="603">
                        <c:v>2</c:v>
                      </c:pt>
                      <c:pt idx="604">
                        <c:v>2</c:v>
                      </c:pt>
                      <c:pt idx="605">
                        <c:v>2</c:v>
                      </c:pt>
                      <c:pt idx="606">
                        <c:v>2</c:v>
                      </c:pt>
                      <c:pt idx="607">
                        <c:v>2</c:v>
                      </c:pt>
                      <c:pt idx="608">
                        <c:v>2</c:v>
                      </c:pt>
                      <c:pt idx="609">
                        <c:v>2</c:v>
                      </c:pt>
                      <c:pt idx="610">
                        <c:v>2</c:v>
                      </c:pt>
                      <c:pt idx="611">
                        <c:v>2</c:v>
                      </c:pt>
                      <c:pt idx="612">
                        <c:v>2</c:v>
                      </c:pt>
                      <c:pt idx="613">
                        <c:v>2</c:v>
                      </c:pt>
                      <c:pt idx="614">
                        <c:v>2</c:v>
                      </c:pt>
                      <c:pt idx="615">
                        <c:v>2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2</c:v>
                      </c:pt>
                      <c:pt idx="623">
                        <c:v>2</c:v>
                      </c:pt>
                      <c:pt idx="624">
                        <c:v>2</c:v>
                      </c:pt>
                      <c:pt idx="625">
                        <c:v>2</c:v>
                      </c:pt>
                      <c:pt idx="626">
                        <c:v>2</c:v>
                      </c:pt>
                      <c:pt idx="627">
                        <c:v>2</c:v>
                      </c:pt>
                      <c:pt idx="628">
                        <c:v>2</c:v>
                      </c:pt>
                      <c:pt idx="629">
                        <c:v>2</c:v>
                      </c:pt>
                      <c:pt idx="630">
                        <c:v>2</c:v>
                      </c:pt>
                      <c:pt idx="631">
                        <c:v>2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2</c:v>
                      </c:pt>
                      <c:pt idx="635">
                        <c:v>2</c:v>
                      </c:pt>
                      <c:pt idx="636">
                        <c:v>2</c:v>
                      </c:pt>
                      <c:pt idx="637">
                        <c:v>2</c:v>
                      </c:pt>
                      <c:pt idx="638">
                        <c:v>2</c:v>
                      </c:pt>
                      <c:pt idx="639">
                        <c:v>2</c:v>
                      </c:pt>
                      <c:pt idx="640">
                        <c:v>2</c:v>
                      </c:pt>
                      <c:pt idx="641">
                        <c:v>2</c:v>
                      </c:pt>
                      <c:pt idx="642">
                        <c:v>2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2</c:v>
                      </c:pt>
                      <c:pt idx="649">
                        <c:v>2</c:v>
                      </c:pt>
                      <c:pt idx="650">
                        <c:v>2</c:v>
                      </c:pt>
                      <c:pt idx="651">
                        <c:v>2</c:v>
                      </c:pt>
                      <c:pt idx="652">
                        <c:v>2</c:v>
                      </c:pt>
                      <c:pt idx="653">
                        <c:v>2</c:v>
                      </c:pt>
                      <c:pt idx="654">
                        <c:v>2</c:v>
                      </c:pt>
                      <c:pt idx="655">
                        <c:v>2</c:v>
                      </c:pt>
                      <c:pt idx="656">
                        <c:v>2</c:v>
                      </c:pt>
                      <c:pt idx="657">
                        <c:v>2</c:v>
                      </c:pt>
                      <c:pt idx="658">
                        <c:v>2</c:v>
                      </c:pt>
                      <c:pt idx="659">
                        <c:v>2</c:v>
                      </c:pt>
                      <c:pt idx="660">
                        <c:v>2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2</c:v>
                      </c:pt>
                      <c:pt idx="666">
                        <c:v>2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2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2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2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2</c:v>
                      </c:pt>
                      <c:pt idx="685">
                        <c:v>2</c:v>
                      </c:pt>
                      <c:pt idx="686">
                        <c:v>2</c:v>
                      </c:pt>
                      <c:pt idx="687">
                        <c:v>2</c:v>
                      </c:pt>
                      <c:pt idx="688">
                        <c:v>2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2</c:v>
                      </c:pt>
                      <c:pt idx="694">
                        <c:v>2</c:v>
                      </c:pt>
                      <c:pt idx="695">
                        <c:v>2</c:v>
                      </c:pt>
                      <c:pt idx="696">
                        <c:v>2</c:v>
                      </c:pt>
                      <c:pt idx="697">
                        <c:v>2</c:v>
                      </c:pt>
                      <c:pt idx="698">
                        <c:v>2</c:v>
                      </c:pt>
                      <c:pt idx="699">
                        <c:v>2</c:v>
                      </c:pt>
                      <c:pt idx="700">
                        <c:v>2</c:v>
                      </c:pt>
                      <c:pt idx="701">
                        <c:v>2</c:v>
                      </c:pt>
                      <c:pt idx="702">
                        <c:v>2</c:v>
                      </c:pt>
                      <c:pt idx="703">
                        <c:v>2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2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2</c:v>
                      </c:pt>
                      <c:pt idx="711">
                        <c:v>2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2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2</c:v>
                      </c:pt>
                      <c:pt idx="1535">
                        <c:v>2</c:v>
                      </c:pt>
                      <c:pt idx="1536">
                        <c:v>2</c:v>
                      </c:pt>
                      <c:pt idx="1537">
                        <c:v>2</c:v>
                      </c:pt>
                      <c:pt idx="1538">
                        <c:v>2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2</c:v>
                      </c:pt>
                      <c:pt idx="1542">
                        <c:v>2</c:v>
                      </c:pt>
                      <c:pt idx="1543">
                        <c:v>2</c:v>
                      </c:pt>
                      <c:pt idx="1544">
                        <c:v>2</c:v>
                      </c:pt>
                      <c:pt idx="1545">
                        <c:v>2</c:v>
                      </c:pt>
                      <c:pt idx="1546">
                        <c:v>2</c:v>
                      </c:pt>
                      <c:pt idx="1547">
                        <c:v>2</c:v>
                      </c:pt>
                      <c:pt idx="1548">
                        <c:v>2</c:v>
                      </c:pt>
                      <c:pt idx="1549">
                        <c:v>2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2</c:v>
                      </c:pt>
                      <c:pt idx="1553">
                        <c:v>2</c:v>
                      </c:pt>
                      <c:pt idx="1554">
                        <c:v>2</c:v>
                      </c:pt>
                      <c:pt idx="1555">
                        <c:v>2</c:v>
                      </c:pt>
                      <c:pt idx="1556">
                        <c:v>2</c:v>
                      </c:pt>
                      <c:pt idx="1557">
                        <c:v>2</c:v>
                      </c:pt>
                      <c:pt idx="1558">
                        <c:v>2</c:v>
                      </c:pt>
                      <c:pt idx="1559">
                        <c:v>2</c:v>
                      </c:pt>
                      <c:pt idx="1560">
                        <c:v>2</c:v>
                      </c:pt>
                      <c:pt idx="1561">
                        <c:v>2</c:v>
                      </c:pt>
                      <c:pt idx="1562">
                        <c:v>2</c:v>
                      </c:pt>
                      <c:pt idx="1563">
                        <c:v>2</c:v>
                      </c:pt>
                      <c:pt idx="1564">
                        <c:v>2</c:v>
                      </c:pt>
                      <c:pt idx="1565">
                        <c:v>2</c:v>
                      </c:pt>
                      <c:pt idx="1566">
                        <c:v>2</c:v>
                      </c:pt>
                      <c:pt idx="1567">
                        <c:v>2</c:v>
                      </c:pt>
                      <c:pt idx="1568">
                        <c:v>2</c:v>
                      </c:pt>
                      <c:pt idx="1569">
                        <c:v>2</c:v>
                      </c:pt>
                      <c:pt idx="1570">
                        <c:v>2</c:v>
                      </c:pt>
                      <c:pt idx="1571">
                        <c:v>2</c:v>
                      </c:pt>
                      <c:pt idx="1572">
                        <c:v>2</c:v>
                      </c:pt>
                      <c:pt idx="1573">
                        <c:v>2</c:v>
                      </c:pt>
                      <c:pt idx="1574">
                        <c:v>2</c:v>
                      </c:pt>
                      <c:pt idx="1575">
                        <c:v>2</c:v>
                      </c:pt>
                      <c:pt idx="1576">
                        <c:v>2</c:v>
                      </c:pt>
                      <c:pt idx="1577">
                        <c:v>2</c:v>
                      </c:pt>
                      <c:pt idx="1578">
                        <c:v>2</c:v>
                      </c:pt>
                      <c:pt idx="1579">
                        <c:v>2</c:v>
                      </c:pt>
                      <c:pt idx="1580">
                        <c:v>2</c:v>
                      </c:pt>
                      <c:pt idx="1581">
                        <c:v>2</c:v>
                      </c:pt>
                      <c:pt idx="1582">
                        <c:v>2</c:v>
                      </c:pt>
                      <c:pt idx="1583">
                        <c:v>2</c:v>
                      </c:pt>
                      <c:pt idx="1584">
                        <c:v>2</c:v>
                      </c:pt>
                      <c:pt idx="1585">
                        <c:v>2</c:v>
                      </c:pt>
                      <c:pt idx="1586">
                        <c:v>2</c:v>
                      </c:pt>
                      <c:pt idx="1587">
                        <c:v>2</c:v>
                      </c:pt>
                      <c:pt idx="1588">
                        <c:v>2</c:v>
                      </c:pt>
                      <c:pt idx="1589">
                        <c:v>2</c:v>
                      </c:pt>
                      <c:pt idx="1590">
                        <c:v>2</c:v>
                      </c:pt>
                      <c:pt idx="1591">
                        <c:v>2</c:v>
                      </c:pt>
                      <c:pt idx="1592">
                        <c:v>2</c:v>
                      </c:pt>
                      <c:pt idx="1593">
                        <c:v>2</c:v>
                      </c:pt>
                      <c:pt idx="1594">
                        <c:v>2</c:v>
                      </c:pt>
                      <c:pt idx="1595">
                        <c:v>2</c:v>
                      </c:pt>
                      <c:pt idx="1596">
                        <c:v>2</c:v>
                      </c:pt>
                      <c:pt idx="1597">
                        <c:v>2</c:v>
                      </c:pt>
                      <c:pt idx="1598">
                        <c:v>2</c:v>
                      </c:pt>
                      <c:pt idx="1599">
                        <c:v>2</c:v>
                      </c:pt>
                      <c:pt idx="1600">
                        <c:v>2</c:v>
                      </c:pt>
                      <c:pt idx="1601">
                        <c:v>2</c:v>
                      </c:pt>
                      <c:pt idx="1602">
                        <c:v>2</c:v>
                      </c:pt>
                      <c:pt idx="1603">
                        <c:v>2</c:v>
                      </c:pt>
                      <c:pt idx="1604">
                        <c:v>2</c:v>
                      </c:pt>
                      <c:pt idx="1605">
                        <c:v>2</c:v>
                      </c:pt>
                      <c:pt idx="1606">
                        <c:v>2</c:v>
                      </c:pt>
                      <c:pt idx="1607">
                        <c:v>2</c:v>
                      </c:pt>
                      <c:pt idx="1608">
                        <c:v>2</c:v>
                      </c:pt>
                      <c:pt idx="1609">
                        <c:v>2</c:v>
                      </c:pt>
                      <c:pt idx="1610">
                        <c:v>2</c:v>
                      </c:pt>
                      <c:pt idx="1611">
                        <c:v>2</c:v>
                      </c:pt>
                      <c:pt idx="1612">
                        <c:v>2</c:v>
                      </c:pt>
                      <c:pt idx="1613">
                        <c:v>2</c:v>
                      </c:pt>
                      <c:pt idx="1614">
                        <c:v>2</c:v>
                      </c:pt>
                      <c:pt idx="1615">
                        <c:v>2</c:v>
                      </c:pt>
                      <c:pt idx="1616">
                        <c:v>2</c:v>
                      </c:pt>
                      <c:pt idx="1617">
                        <c:v>2</c:v>
                      </c:pt>
                      <c:pt idx="1618">
                        <c:v>2</c:v>
                      </c:pt>
                      <c:pt idx="1619">
                        <c:v>2</c:v>
                      </c:pt>
                      <c:pt idx="1620">
                        <c:v>2</c:v>
                      </c:pt>
                      <c:pt idx="1621">
                        <c:v>2</c:v>
                      </c:pt>
                      <c:pt idx="1622">
                        <c:v>2</c:v>
                      </c:pt>
                      <c:pt idx="1623">
                        <c:v>2</c:v>
                      </c:pt>
                      <c:pt idx="1624">
                        <c:v>2</c:v>
                      </c:pt>
                      <c:pt idx="1625">
                        <c:v>2</c:v>
                      </c:pt>
                      <c:pt idx="1626">
                        <c:v>2</c:v>
                      </c:pt>
                      <c:pt idx="1627">
                        <c:v>2</c:v>
                      </c:pt>
                      <c:pt idx="1628">
                        <c:v>2</c:v>
                      </c:pt>
                      <c:pt idx="1629">
                        <c:v>2</c:v>
                      </c:pt>
                      <c:pt idx="1630">
                        <c:v>2</c:v>
                      </c:pt>
                      <c:pt idx="1631">
                        <c:v>2</c:v>
                      </c:pt>
                      <c:pt idx="1632">
                        <c:v>2</c:v>
                      </c:pt>
                      <c:pt idx="1633">
                        <c:v>2</c:v>
                      </c:pt>
                      <c:pt idx="1634">
                        <c:v>2</c:v>
                      </c:pt>
                      <c:pt idx="1635">
                        <c:v>2</c:v>
                      </c:pt>
                      <c:pt idx="1636">
                        <c:v>2</c:v>
                      </c:pt>
                      <c:pt idx="1637">
                        <c:v>2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2</c:v>
                      </c:pt>
                      <c:pt idx="1641">
                        <c:v>2</c:v>
                      </c:pt>
                      <c:pt idx="1642">
                        <c:v>2</c:v>
                      </c:pt>
                      <c:pt idx="1643">
                        <c:v>2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2</c:v>
                      </c:pt>
                      <c:pt idx="1647">
                        <c:v>2</c:v>
                      </c:pt>
                      <c:pt idx="1648">
                        <c:v>2</c:v>
                      </c:pt>
                      <c:pt idx="1649">
                        <c:v>2</c:v>
                      </c:pt>
                      <c:pt idx="1650">
                        <c:v>2</c:v>
                      </c:pt>
                      <c:pt idx="1651">
                        <c:v>2</c:v>
                      </c:pt>
                      <c:pt idx="1652">
                        <c:v>2</c:v>
                      </c:pt>
                      <c:pt idx="1653">
                        <c:v>2</c:v>
                      </c:pt>
                      <c:pt idx="1654">
                        <c:v>2</c:v>
                      </c:pt>
                      <c:pt idx="1655">
                        <c:v>2</c:v>
                      </c:pt>
                      <c:pt idx="1656">
                        <c:v>2</c:v>
                      </c:pt>
                      <c:pt idx="1657">
                        <c:v>2</c:v>
                      </c:pt>
                      <c:pt idx="1658">
                        <c:v>2</c:v>
                      </c:pt>
                      <c:pt idx="1659">
                        <c:v>2</c:v>
                      </c:pt>
                      <c:pt idx="1660">
                        <c:v>2</c:v>
                      </c:pt>
                      <c:pt idx="1661">
                        <c:v>2</c:v>
                      </c:pt>
                      <c:pt idx="1662">
                        <c:v>2</c:v>
                      </c:pt>
                      <c:pt idx="1663">
                        <c:v>2</c:v>
                      </c:pt>
                      <c:pt idx="1664">
                        <c:v>2</c:v>
                      </c:pt>
                      <c:pt idx="1665">
                        <c:v>2</c:v>
                      </c:pt>
                      <c:pt idx="1666">
                        <c:v>2</c:v>
                      </c:pt>
                      <c:pt idx="1667">
                        <c:v>2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2</c:v>
                      </c:pt>
                      <c:pt idx="1671">
                        <c:v>2</c:v>
                      </c:pt>
                      <c:pt idx="1672">
                        <c:v>2</c:v>
                      </c:pt>
                      <c:pt idx="1673">
                        <c:v>2</c:v>
                      </c:pt>
                      <c:pt idx="1674">
                        <c:v>2</c:v>
                      </c:pt>
                      <c:pt idx="1675">
                        <c:v>2</c:v>
                      </c:pt>
                      <c:pt idx="1676">
                        <c:v>2</c:v>
                      </c:pt>
                      <c:pt idx="1677">
                        <c:v>2</c:v>
                      </c:pt>
                      <c:pt idx="1678">
                        <c:v>2</c:v>
                      </c:pt>
                      <c:pt idx="1679">
                        <c:v>2</c:v>
                      </c:pt>
                      <c:pt idx="1680">
                        <c:v>2</c:v>
                      </c:pt>
                      <c:pt idx="1681">
                        <c:v>2</c:v>
                      </c:pt>
                      <c:pt idx="1682">
                        <c:v>2</c:v>
                      </c:pt>
                      <c:pt idx="1683">
                        <c:v>2</c:v>
                      </c:pt>
                      <c:pt idx="1684">
                        <c:v>2</c:v>
                      </c:pt>
                      <c:pt idx="1685">
                        <c:v>2</c:v>
                      </c:pt>
                      <c:pt idx="1686">
                        <c:v>2</c:v>
                      </c:pt>
                      <c:pt idx="1687">
                        <c:v>2</c:v>
                      </c:pt>
                      <c:pt idx="1688">
                        <c:v>2</c:v>
                      </c:pt>
                      <c:pt idx="1689">
                        <c:v>2</c:v>
                      </c:pt>
                      <c:pt idx="1690">
                        <c:v>2</c:v>
                      </c:pt>
                      <c:pt idx="1691">
                        <c:v>2</c:v>
                      </c:pt>
                      <c:pt idx="1692">
                        <c:v>2</c:v>
                      </c:pt>
                      <c:pt idx="1693">
                        <c:v>2</c:v>
                      </c:pt>
                      <c:pt idx="1694">
                        <c:v>2</c:v>
                      </c:pt>
                      <c:pt idx="1695">
                        <c:v>2</c:v>
                      </c:pt>
                      <c:pt idx="1696">
                        <c:v>2</c:v>
                      </c:pt>
                      <c:pt idx="1697">
                        <c:v>2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C-7393-4B23-A97A-C01280B7D0FF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'mix6'!$AX$2:$AX$1726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3</c:v>
                      </c:pt>
                      <c:pt idx="20">
                        <c:v>3</c:v>
                      </c:pt>
                      <c:pt idx="21">
                        <c:v>3</c:v>
                      </c:pt>
                      <c:pt idx="22">
                        <c:v>3</c:v>
                      </c:pt>
                      <c:pt idx="23">
                        <c:v>3</c:v>
                      </c:pt>
                      <c:pt idx="24">
                        <c:v>3</c:v>
                      </c:pt>
                      <c:pt idx="25">
                        <c:v>3</c:v>
                      </c:pt>
                      <c:pt idx="26">
                        <c:v>3</c:v>
                      </c:pt>
                      <c:pt idx="27">
                        <c:v>3</c:v>
                      </c:pt>
                      <c:pt idx="28">
                        <c:v>3</c:v>
                      </c:pt>
                      <c:pt idx="29">
                        <c:v>3</c:v>
                      </c:pt>
                      <c:pt idx="30">
                        <c:v>3</c:v>
                      </c:pt>
                      <c:pt idx="31">
                        <c:v>3</c:v>
                      </c:pt>
                      <c:pt idx="32">
                        <c:v>3</c:v>
                      </c:pt>
                      <c:pt idx="33">
                        <c:v>3</c:v>
                      </c:pt>
                      <c:pt idx="34">
                        <c:v>3</c:v>
                      </c:pt>
                      <c:pt idx="35">
                        <c:v>3</c:v>
                      </c:pt>
                      <c:pt idx="36">
                        <c:v>3</c:v>
                      </c:pt>
                      <c:pt idx="37">
                        <c:v>3</c:v>
                      </c:pt>
                      <c:pt idx="38">
                        <c:v>3</c:v>
                      </c:pt>
                      <c:pt idx="39">
                        <c:v>3</c:v>
                      </c:pt>
                      <c:pt idx="40">
                        <c:v>3</c:v>
                      </c:pt>
                      <c:pt idx="41">
                        <c:v>3</c:v>
                      </c:pt>
                      <c:pt idx="42">
                        <c:v>3</c:v>
                      </c:pt>
                      <c:pt idx="43">
                        <c:v>3</c:v>
                      </c:pt>
                      <c:pt idx="44">
                        <c:v>3</c:v>
                      </c:pt>
                      <c:pt idx="45">
                        <c:v>3</c:v>
                      </c:pt>
                      <c:pt idx="46">
                        <c:v>3</c:v>
                      </c:pt>
                      <c:pt idx="47">
                        <c:v>3</c:v>
                      </c:pt>
                      <c:pt idx="48">
                        <c:v>3</c:v>
                      </c:pt>
                      <c:pt idx="49">
                        <c:v>3</c:v>
                      </c:pt>
                      <c:pt idx="50">
                        <c:v>3</c:v>
                      </c:pt>
                      <c:pt idx="51">
                        <c:v>3</c:v>
                      </c:pt>
                      <c:pt idx="52">
                        <c:v>3</c:v>
                      </c:pt>
                      <c:pt idx="53">
                        <c:v>3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3</c:v>
                      </c:pt>
                      <c:pt idx="181">
                        <c:v>3</c:v>
                      </c:pt>
                      <c:pt idx="182">
                        <c:v>3</c:v>
                      </c:pt>
                      <c:pt idx="183">
                        <c:v>3</c:v>
                      </c:pt>
                      <c:pt idx="184">
                        <c:v>3</c:v>
                      </c:pt>
                      <c:pt idx="185">
                        <c:v>3</c:v>
                      </c:pt>
                      <c:pt idx="186">
                        <c:v>3</c:v>
                      </c:pt>
                      <c:pt idx="187">
                        <c:v>3</c:v>
                      </c:pt>
                      <c:pt idx="188">
                        <c:v>3</c:v>
                      </c:pt>
                      <c:pt idx="189">
                        <c:v>3</c:v>
                      </c:pt>
                      <c:pt idx="190">
                        <c:v>3</c:v>
                      </c:pt>
                      <c:pt idx="191">
                        <c:v>3</c:v>
                      </c:pt>
                      <c:pt idx="192">
                        <c:v>3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3</c:v>
                      </c:pt>
                      <c:pt idx="196">
                        <c:v>3</c:v>
                      </c:pt>
                      <c:pt idx="197">
                        <c:v>3</c:v>
                      </c:pt>
                      <c:pt idx="198">
                        <c:v>3</c:v>
                      </c:pt>
                      <c:pt idx="199">
                        <c:v>3</c:v>
                      </c:pt>
                      <c:pt idx="200">
                        <c:v>3</c:v>
                      </c:pt>
                      <c:pt idx="201">
                        <c:v>3</c:v>
                      </c:pt>
                      <c:pt idx="202">
                        <c:v>3</c:v>
                      </c:pt>
                      <c:pt idx="203">
                        <c:v>3</c:v>
                      </c:pt>
                      <c:pt idx="204">
                        <c:v>3</c:v>
                      </c:pt>
                      <c:pt idx="205">
                        <c:v>3</c:v>
                      </c:pt>
                      <c:pt idx="206">
                        <c:v>3</c:v>
                      </c:pt>
                      <c:pt idx="207">
                        <c:v>3</c:v>
                      </c:pt>
                      <c:pt idx="208">
                        <c:v>3</c:v>
                      </c:pt>
                      <c:pt idx="209">
                        <c:v>3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3</c:v>
                      </c:pt>
                      <c:pt idx="214">
                        <c:v>3</c:v>
                      </c:pt>
                      <c:pt idx="215">
                        <c:v>3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3</c:v>
                      </c:pt>
                      <c:pt idx="219">
                        <c:v>3</c:v>
                      </c:pt>
                      <c:pt idx="220">
                        <c:v>3</c:v>
                      </c:pt>
                      <c:pt idx="221">
                        <c:v>3</c:v>
                      </c:pt>
                      <c:pt idx="222">
                        <c:v>3</c:v>
                      </c:pt>
                      <c:pt idx="223">
                        <c:v>3</c:v>
                      </c:pt>
                      <c:pt idx="224">
                        <c:v>3</c:v>
                      </c:pt>
                      <c:pt idx="225">
                        <c:v>3</c:v>
                      </c:pt>
                      <c:pt idx="226">
                        <c:v>3</c:v>
                      </c:pt>
                      <c:pt idx="227">
                        <c:v>3</c:v>
                      </c:pt>
                      <c:pt idx="228">
                        <c:v>3</c:v>
                      </c:pt>
                      <c:pt idx="229">
                        <c:v>3</c:v>
                      </c:pt>
                      <c:pt idx="230">
                        <c:v>3</c:v>
                      </c:pt>
                      <c:pt idx="231">
                        <c:v>3</c:v>
                      </c:pt>
                      <c:pt idx="232">
                        <c:v>3</c:v>
                      </c:pt>
                      <c:pt idx="233">
                        <c:v>3</c:v>
                      </c:pt>
                      <c:pt idx="234">
                        <c:v>3</c:v>
                      </c:pt>
                      <c:pt idx="235">
                        <c:v>3</c:v>
                      </c:pt>
                      <c:pt idx="236">
                        <c:v>3</c:v>
                      </c:pt>
                      <c:pt idx="237">
                        <c:v>3</c:v>
                      </c:pt>
                      <c:pt idx="238">
                        <c:v>3</c:v>
                      </c:pt>
                      <c:pt idx="239">
                        <c:v>3</c:v>
                      </c:pt>
                      <c:pt idx="240">
                        <c:v>3</c:v>
                      </c:pt>
                      <c:pt idx="241">
                        <c:v>3</c:v>
                      </c:pt>
                      <c:pt idx="242">
                        <c:v>3</c:v>
                      </c:pt>
                      <c:pt idx="243">
                        <c:v>3</c:v>
                      </c:pt>
                      <c:pt idx="244">
                        <c:v>3</c:v>
                      </c:pt>
                      <c:pt idx="245">
                        <c:v>3</c:v>
                      </c:pt>
                      <c:pt idx="246">
                        <c:v>3</c:v>
                      </c:pt>
                      <c:pt idx="247">
                        <c:v>3</c:v>
                      </c:pt>
                      <c:pt idx="248">
                        <c:v>3</c:v>
                      </c:pt>
                      <c:pt idx="249">
                        <c:v>3</c:v>
                      </c:pt>
                      <c:pt idx="250">
                        <c:v>3</c:v>
                      </c:pt>
                      <c:pt idx="251">
                        <c:v>3</c:v>
                      </c:pt>
                      <c:pt idx="252">
                        <c:v>3</c:v>
                      </c:pt>
                      <c:pt idx="253">
                        <c:v>3</c:v>
                      </c:pt>
                      <c:pt idx="254">
                        <c:v>3</c:v>
                      </c:pt>
                      <c:pt idx="255">
                        <c:v>3</c:v>
                      </c:pt>
                      <c:pt idx="256">
                        <c:v>3</c:v>
                      </c:pt>
                      <c:pt idx="257">
                        <c:v>3</c:v>
                      </c:pt>
                      <c:pt idx="258">
                        <c:v>3</c:v>
                      </c:pt>
                      <c:pt idx="259">
                        <c:v>3</c:v>
                      </c:pt>
                      <c:pt idx="260">
                        <c:v>3</c:v>
                      </c:pt>
                      <c:pt idx="261">
                        <c:v>3</c:v>
                      </c:pt>
                      <c:pt idx="262">
                        <c:v>3</c:v>
                      </c:pt>
                      <c:pt idx="263">
                        <c:v>3</c:v>
                      </c:pt>
                      <c:pt idx="264">
                        <c:v>3</c:v>
                      </c:pt>
                      <c:pt idx="265">
                        <c:v>3</c:v>
                      </c:pt>
                      <c:pt idx="266">
                        <c:v>3</c:v>
                      </c:pt>
                      <c:pt idx="267">
                        <c:v>3</c:v>
                      </c:pt>
                      <c:pt idx="268">
                        <c:v>3</c:v>
                      </c:pt>
                      <c:pt idx="269">
                        <c:v>3</c:v>
                      </c:pt>
                      <c:pt idx="270">
                        <c:v>3</c:v>
                      </c:pt>
                      <c:pt idx="271">
                        <c:v>3</c:v>
                      </c:pt>
                      <c:pt idx="272">
                        <c:v>3</c:v>
                      </c:pt>
                      <c:pt idx="273">
                        <c:v>3</c:v>
                      </c:pt>
                      <c:pt idx="274">
                        <c:v>3</c:v>
                      </c:pt>
                      <c:pt idx="275">
                        <c:v>3</c:v>
                      </c:pt>
                      <c:pt idx="276">
                        <c:v>3</c:v>
                      </c:pt>
                      <c:pt idx="277">
                        <c:v>3</c:v>
                      </c:pt>
                      <c:pt idx="278">
                        <c:v>3</c:v>
                      </c:pt>
                      <c:pt idx="279">
                        <c:v>3</c:v>
                      </c:pt>
                      <c:pt idx="280">
                        <c:v>3</c:v>
                      </c:pt>
                      <c:pt idx="281">
                        <c:v>3</c:v>
                      </c:pt>
                      <c:pt idx="282">
                        <c:v>3</c:v>
                      </c:pt>
                      <c:pt idx="283">
                        <c:v>3</c:v>
                      </c:pt>
                      <c:pt idx="284">
                        <c:v>3</c:v>
                      </c:pt>
                      <c:pt idx="285">
                        <c:v>3</c:v>
                      </c:pt>
                      <c:pt idx="286">
                        <c:v>3</c:v>
                      </c:pt>
                      <c:pt idx="287">
                        <c:v>3</c:v>
                      </c:pt>
                      <c:pt idx="288">
                        <c:v>3</c:v>
                      </c:pt>
                      <c:pt idx="289">
                        <c:v>3</c:v>
                      </c:pt>
                      <c:pt idx="290">
                        <c:v>3</c:v>
                      </c:pt>
                      <c:pt idx="291">
                        <c:v>3</c:v>
                      </c:pt>
                      <c:pt idx="292">
                        <c:v>3</c:v>
                      </c:pt>
                      <c:pt idx="293">
                        <c:v>3</c:v>
                      </c:pt>
                      <c:pt idx="294">
                        <c:v>3</c:v>
                      </c:pt>
                      <c:pt idx="295">
                        <c:v>3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3</c:v>
                      </c:pt>
                      <c:pt idx="488">
                        <c:v>3</c:v>
                      </c:pt>
                      <c:pt idx="489">
                        <c:v>3</c:v>
                      </c:pt>
                      <c:pt idx="490">
                        <c:v>3</c:v>
                      </c:pt>
                      <c:pt idx="491">
                        <c:v>3</c:v>
                      </c:pt>
                      <c:pt idx="492">
                        <c:v>3</c:v>
                      </c:pt>
                      <c:pt idx="493">
                        <c:v>3</c:v>
                      </c:pt>
                      <c:pt idx="494">
                        <c:v>3</c:v>
                      </c:pt>
                      <c:pt idx="495">
                        <c:v>3</c:v>
                      </c:pt>
                      <c:pt idx="496">
                        <c:v>3</c:v>
                      </c:pt>
                      <c:pt idx="497">
                        <c:v>3</c:v>
                      </c:pt>
                      <c:pt idx="498">
                        <c:v>3</c:v>
                      </c:pt>
                      <c:pt idx="499">
                        <c:v>3</c:v>
                      </c:pt>
                      <c:pt idx="500">
                        <c:v>3</c:v>
                      </c:pt>
                      <c:pt idx="501">
                        <c:v>3</c:v>
                      </c:pt>
                      <c:pt idx="502">
                        <c:v>3</c:v>
                      </c:pt>
                      <c:pt idx="503">
                        <c:v>3</c:v>
                      </c:pt>
                      <c:pt idx="504">
                        <c:v>3</c:v>
                      </c:pt>
                      <c:pt idx="505">
                        <c:v>3</c:v>
                      </c:pt>
                      <c:pt idx="506">
                        <c:v>3</c:v>
                      </c:pt>
                      <c:pt idx="507">
                        <c:v>3</c:v>
                      </c:pt>
                      <c:pt idx="508">
                        <c:v>3</c:v>
                      </c:pt>
                      <c:pt idx="509">
                        <c:v>3</c:v>
                      </c:pt>
                      <c:pt idx="510">
                        <c:v>3</c:v>
                      </c:pt>
                      <c:pt idx="511">
                        <c:v>3</c:v>
                      </c:pt>
                      <c:pt idx="512">
                        <c:v>3</c:v>
                      </c:pt>
                      <c:pt idx="513">
                        <c:v>3</c:v>
                      </c:pt>
                      <c:pt idx="514">
                        <c:v>3</c:v>
                      </c:pt>
                      <c:pt idx="515">
                        <c:v>3</c:v>
                      </c:pt>
                      <c:pt idx="516">
                        <c:v>3</c:v>
                      </c:pt>
                      <c:pt idx="517">
                        <c:v>3</c:v>
                      </c:pt>
                      <c:pt idx="518">
                        <c:v>3</c:v>
                      </c:pt>
                      <c:pt idx="519">
                        <c:v>3</c:v>
                      </c:pt>
                      <c:pt idx="520">
                        <c:v>3</c:v>
                      </c:pt>
                      <c:pt idx="521">
                        <c:v>3</c:v>
                      </c:pt>
                      <c:pt idx="522">
                        <c:v>3</c:v>
                      </c:pt>
                      <c:pt idx="523">
                        <c:v>3</c:v>
                      </c:pt>
                      <c:pt idx="524">
                        <c:v>3</c:v>
                      </c:pt>
                      <c:pt idx="525">
                        <c:v>3</c:v>
                      </c:pt>
                      <c:pt idx="526">
                        <c:v>3</c:v>
                      </c:pt>
                      <c:pt idx="527">
                        <c:v>3</c:v>
                      </c:pt>
                      <c:pt idx="528">
                        <c:v>3</c:v>
                      </c:pt>
                      <c:pt idx="529">
                        <c:v>3</c:v>
                      </c:pt>
                      <c:pt idx="530">
                        <c:v>3</c:v>
                      </c:pt>
                      <c:pt idx="531">
                        <c:v>3</c:v>
                      </c:pt>
                      <c:pt idx="532">
                        <c:v>3</c:v>
                      </c:pt>
                      <c:pt idx="533">
                        <c:v>3</c:v>
                      </c:pt>
                      <c:pt idx="534">
                        <c:v>3</c:v>
                      </c:pt>
                      <c:pt idx="535">
                        <c:v>3</c:v>
                      </c:pt>
                      <c:pt idx="536">
                        <c:v>3</c:v>
                      </c:pt>
                      <c:pt idx="537">
                        <c:v>3</c:v>
                      </c:pt>
                      <c:pt idx="538">
                        <c:v>3</c:v>
                      </c:pt>
                      <c:pt idx="539">
                        <c:v>3</c:v>
                      </c:pt>
                      <c:pt idx="540">
                        <c:v>3</c:v>
                      </c:pt>
                      <c:pt idx="541">
                        <c:v>3</c:v>
                      </c:pt>
                      <c:pt idx="542">
                        <c:v>3</c:v>
                      </c:pt>
                      <c:pt idx="543">
                        <c:v>3</c:v>
                      </c:pt>
                      <c:pt idx="544">
                        <c:v>3</c:v>
                      </c:pt>
                      <c:pt idx="545">
                        <c:v>3</c:v>
                      </c:pt>
                      <c:pt idx="546">
                        <c:v>3</c:v>
                      </c:pt>
                      <c:pt idx="547">
                        <c:v>3</c:v>
                      </c:pt>
                      <c:pt idx="548">
                        <c:v>3</c:v>
                      </c:pt>
                      <c:pt idx="549">
                        <c:v>3</c:v>
                      </c:pt>
                      <c:pt idx="550">
                        <c:v>3</c:v>
                      </c:pt>
                      <c:pt idx="551">
                        <c:v>3</c:v>
                      </c:pt>
                      <c:pt idx="552">
                        <c:v>3</c:v>
                      </c:pt>
                      <c:pt idx="553">
                        <c:v>3</c:v>
                      </c:pt>
                      <c:pt idx="554">
                        <c:v>3</c:v>
                      </c:pt>
                      <c:pt idx="555">
                        <c:v>3</c:v>
                      </c:pt>
                      <c:pt idx="556">
                        <c:v>3</c:v>
                      </c:pt>
                      <c:pt idx="557">
                        <c:v>3</c:v>
                      </c:pt>
                      <c:pt idx="558">
                        <c:v>3</c:v>
                      </c:pt>
                      <c:pt idx="559">
                        <c:v>3</c:v>
                      </c:pt>
                      <c:pt idx="560">
                        <c:v>3</c:v>
                      </c:pt>
                      <c:pt idx="561">
                        <c:v>3</c:v>
                      </c:pt>
                      <c:pt idx="562">
                        <c:v>3</c:v>
                      </c:pt>
                      <c:pt idx="563">
                        <c:v>3</c:v>
                      </c:pt>
                      <c:pt idx="564">
                        <c:v>3</c:v>
                      </c:pt>
                      <c:pt idx="565">
                        <c:v>3</c:v>
                      </c:pt>
                      <c:pt idx="566">
                        <c:v>3</c:v>
                      </c:pt>
                      <c:pt idx="567">
                        <c:v>3</c:v>
                      </c:pt>
                      <c:pt idx="568">
                        <c:v>3</c:v>
                      </c:pt>
                      <c:pt idx="569">
                        <c:v>3</c:v>
                      </c:pt>
                      <c:pt idx="570">
                        <c:v>3</c:v>
                      </c:pt>
                      <c:pt idx="571">
                        <c:v>3</c:v>
                      </c:pt>
                      <c:pt idx="572">
                        <c:v>3</c:v>
                      </c:pt>
                      <c:pt idx="573">
                        <c:v>3</c:v>
                      </c:pt>
                      <c:pt idx="574">
                        <c:v>3</c:v>
                      </c:pt>
                      <c:pt idx="575">
                        <c:v>3</c:v>
                      </c:pt>
                      <c:pt idx="576">
                        <c:v>3</c:v>
                      </c:pt>
                      <c:pt idx="577">
                        <c:v>3</c:v>
                      </c:pt>
                      <c:pt idx="578">
                        <c:v>3</c:v>
                      </c:pt>
                      <c:pt idx="579">
                        <c:v>3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3</c:v>
                      </c:pt>
                      <c:pt idx="747">
                        <c:v>3</c:v>
                      </c:pt>
                      <c:pt idx="748">
                        <c:v>3</c:v>
                      </c:pt>
                      <c:pt idx="749">
                        <c:v>3</c:v>
                      </c:pt>
                      <c:pt idx="750">
                        <c:v>3</c:v>
                      </c:pt>
                      <c:pt idx="751">
                        <c:v>3</c:v>
                      </c:pt>
                      <c:pt idx="752">
                        <c:v>3</c:v>
                      </c:pt>
                      <c:pt idx="753">
                        <c:v>3</c:v>
                      </c:pt>
                      <c:pt idx="754">
                        <c:v>3</c:v>
                      </c:pt>
                      <c:pt idx="755">
                        <c:v>3</c:v>
                      </c:pt>
                      <c:pt idx="756">
                        <c:v>3</c:v>
                      </c:pt>
                      <c:pt idx="757">
                        <c:v>3</c:v>
                      </c:pt>
                      <c:pt idx="758">
                        <c:v>3</c:v>
                      </c:pt>
                      <c:pt idx="759">
                        <c:v>3</c:v>
                      </c:pt>
                      <c:pt idx="760">
                        <c:v>3</c:v>
                      </c:pt>
                      <c:pt idx="761">
                        <c:v>3</c:v>
                      </c:pt>
                      <c:pt idx="762">
                        <c:v>3</c:v>
                      </c:pt>
                      <c:pt idx="763">
                        <c:v>3</c:v>
                      </c:pt>
                      <c:pt idx="764">
                        <c:v>3</c:v>
                      </c:pt>
                      <c:pt idx="765">
                        <c:v>3</c:v>
                      </c:pt>
                      <c:pt idx="766">
                        <c:v>3</c:v>
                      </c:pt>
                      <c:pt idx="767">
                        <c:v>3</c:v>
                      </c:pt>
                      <c:pt idx="768">
                        <c:v>3</c:v>
                      </c:pt>
                      <c:pt idx="769">
                        <c:v>3</c:v>
                      </c:pt>
                      <c:pt idx="770">
                        <c:v>3</c:v>
                      </c:pt>
                      <c:pt idx="771">
                        <c:v>3</c:v>
                      </c:pt>
                      <c:pt idx="772">
                        <c:v>3</c:v>
                      </c:pt>
                      <c:pt idx="773">
                        <c:v>3</c:v>
                      </c:pt>
                      <c:pt idx="774">
                        <c:v>3</c:v>
                      </c:pt>
                      <c:pt idx="775">
                        <c:v>3</c:v>
                      </c:pt>
                      <c:pt idx="776">
                        <c:v>3</c:v>
                      </c:pt>
                      <c:pt idx="777">
                        <c:v>3</c:v>
                      </c:pt>
                      <c:pt idx="778">
                        <c:v>3</c:v>
                      </c:pt>
                      <c:pt idx="779">
                        <c:v>3</c:v>
                      </c:pt>
                      <c:pt idx="780">
                        <c:v>3</c:v>
                      </c:pt>
                      <c:pt idx="781">
                        <c:v>3</c:v>
                      </c:pt>
                      <c:pt idx="782">
                        <c:v>3</c:v>
                      </c:pt>
                      <c:pt idx="783">
                        <c:v>3</c:v>
                      </c:pt>
                      <c:pt idx="784">
                        <c:v>3</c:v>
                      </c:pt>
                      <c:pt idx="785">
                        <c:v>3</c:v>
                      </c:pt>
                      <c:pt idx="786">
                        <c:v>3</c:v>
                      </c:pt>
                      <c:pt idx="787">
                        <c:v>3</c:v>
                      </c:pt>
                      <c:pt idx="788">
                        <c:v>3</c:v>
                      </c:pt>
                      <c:pt idx="789">
                        <c:v>3</c:v>
                      </c:pt>
                      <c:pt idx="790">
                        <c:v>3</c:v>
                      </c:pt>
                      <c:pt idx="791">
                        <c:v>3</c:v>
                      </c:pt>
                      <c:pt idx="792">
                        <c:v>3</c:v>
                      </c:pt>
                      <c:pt idx="793">
                        <c:v>3</c:v>
                      </c:pt>
                      <c:pt idx="794">
                        <c:v>3</c:v>
                      </c:pt>
                      <c:pt idx="795">
                        <c:v>3</c:v>
                      </c:pt>
                      <c:pt idx="796">
                        <c:v>3</c:v>
                      </c:pt>
                      <c:pt idx="797">
                        <c:v>3</c:v>
                      </c:pt>
                      <c:pt idx="798">
                        <c:v>3</c:v>
                      </c:pt>
                      <c:pt idx="799">
                        <c:v>3</c:v>
                      </c:pt>
                      <c:pt idx="800">
                        <c:v>3</c:v>
                      </c:pt>
                      <c:pt idx="801">
                        <c:v>3</c:v>
                      </c:pt>
                      <c:pt idx="802">
                        <c:v>3</c:v>
                      </c:pt>
                      <c:pt idx="803">
                        <c:v>3</c:v>
                      </c:pt>
                      <c:pt idx="804">
                        <c:v>3</c:v>
                      </c:pt>
                      <c:pt idx="805">
                        <c:v>3</c:v>
                      </c:pt>
                      <c:pt idx="806">
                        <c:v>3</c:v>
                      </c:pt>
                      <c:pt idx="807">
                        <c:v>3</c:v>
                      </c:pt>
                      <c:pt idx="808">
                        <c:v>3</c:v>
                      </c:pt>
                      <c:pt idx="809">
                        <c:v>3</c:v>
                      </c:pt>
                      <c:pt idx="810">
                        <c:v>3</c:v>
                      </c:pt>
                      <c:pt idx="811">
                        <c:v>3</c:v>
                      </c:pt>
                      <c:pt idx="812">
                        <c:v>3</c:v>
                      </c:pt>
                      <c:pt idx="813">
                        <c:v>3</c:v>
                      </c:pt>
                      <c:pt idx="814">
                        <c:v>3</c:v>
                      </c:pt>
                      <c:pt idx="815">
                        <c:v>3</c:v>
                      </c:pt>
                      <c:pt idx="816">
                        <c:v>3</c:v>
                      </c:pt>
                      <c:pt idx="817">
                        <c:v>3</c:v>
                      </c:pt>
                      <c:pt idx="818">
                        <c:v>3</c:v>
                      </c:pt>
                      <c:pt idx="819">
                        <c:v>3</c:v>
                      </c:pt>
                      <c:pt idx="820">
                        <c:v>3</c:v>
                      </c:pt>
                      <c:pt idx="821">
                        <c:v>3</c:v>
                      </c:pt>
                      <c:pt idx="822">
                        <c:v>3</c:v>
                      </c:pt>
                      <c:pt idx="823">
                        <c:v>3</c:v>
                      </c:pt>
                      <c:pt idx="824">
                        <c:v>3</c:v>
                      </c:pt>
                      <c:pt idx="825">
                        <c:v>3</c:v>
                      </c:pt>
                      <c:pt idx="826">
                        <c:v>3</c:v>
                      </c:pt>
                      <c:pt idx="827">
                        <c:v>3</c:v>
                      </c:pt>
                      <c:pt idx="828">
                        <c:v>3</c:v>
                      </c:pt>
                      <c:pt idx="829">
                        <c:v>3</c:v>
                      </c:pt>
                      <c:pt idx="830">
                        <c:v>3</c:v>
                      </c:pt>
                      <c:pt idx="831">
                        <c:v>3</c:v>
                      </c:pt>
                      <c:pt idx="832">
                        <c:v>3</c:v>
                      </c:pt>
                      <c:pt idx="833">
                        <c:v>3</c:v>
                      </c:pt>
                      <c:pt idx="834">
                        <c:v>3</c:v>
                      </c:pt>
                      <c:pt idx="835">
                        <c:v>3</c:v>
                      </c:pt>
                      <c:pt idx="836">
                        <c:v>3</c:v>
                      </c:pt>
                      <c:pt idx="837">
                        <c:v>3</c:v>
                      </c:pt>
                      <c:pt idx="838">
                        <c:v>3</c:v>
                      </c:pt>
                      <c:pt idx="839">
                        <c:v>3</c:v>
                      </c:pt>
                      <c:pt idx="840">
                        <c:v>3</c:v>
                      </c:pt>
                      <c:pt idx="841">
                        <c:v>3</c:v>
                      </c:pt>
                      <c:pt idx="842">
                        <c:v>3</c:v>
                      </c:pt>
                      <c:pt idx="843">
                        <c:v>3</c:v>
                      </c:pt>
                      <c:pt idx="844">
                        <c:v>3</c:v>
                      </c:pt>
                      <c:pt idx="845">
                        <c:v>3</c:v>
                      </c:pt>
                      <c:pt idx="846">
                        <c:v>3</c:v>
                      </c:pt>
                      <c:pt idx="847">
                        <c:v>3</c:v>
                      </c:pt>
                      <c:pt idx="848">
                        <c:v>3</c:v>
                      </c:pt>
                      <c:pt idx="849">
                        <c:v>3</c:v>
                      </c:pt>
                      <c:pt idx="850">
                        <c:v>3</c:v>
                      </c:pt>
                      <c:pt idx="851">
                        <c:v>3</c:v>
                      </c:pt>
                      <c:pt idx="852">
                        <c:v>3</c:v>
                      </c:pt>
                      <c:pt idx="853">
                        <c:v>3</c:v>
                      </c:pt>
                      <c:pt idx="854">
                        <c:v>3</c:v>
                      </c:pt>
                      <c:pt idx="855">
                        <c:v>3</c:v>
                      </c:pt>
                      <c:pt idx="856">
                        <c:v>3</c:v>
                      </c:pt>
                      <c:pt idx="857">
                        <c:v>3</c:v>
                      </c:pt>
                      <c:pt idx="858">
                        <c:v>3</c:v>
                      </c:pt>
                      <c:pt idx="859">
                        <c:v>3</c:v>
                      </c:pt>
                      <c:pt idx="860">
                        <c:v>3</c:v>
                      </c:pt>
                      <c:pt idx="861">
                        <c:v>3</c:v>
                      </c:pt>
                      <c:pt idx="862">
                        <c:v>3</c:v>
                      </c:pt>
                      <c:pt idx="863">
                        <c:v>3</c:v>
                      </c:pt>
                      <c:pt idx="864">
                        <c:v>3</c:v>
                      </c:pt>
                      <c:pt idx="865">
                        <c:v>3</c:v>
                      </c:pt>
                      <c:pt idx="866">
                        <c:v>3</c:v>
                      </c:pt>
                      <c:pt idx="867">
                        <c:v>3</c:v>
                      </c:pt>
                      <c:pt idx="868">
                        <c:v>3</c:v>
                      </c:pt>
                      <c:pt idx="869">
                        <c:v>3</c:v>
                      </c:pt>
                      <c:pt idx="870">
                        <c:v>3</c:v>
                      </c:pt>
                      <c:pt idx="871">
                        <c:v>3</c:v>
                      </c:pt>
                      <c:pt idx="872">
                        <c:v>3</c:v>
                      </c:pt>
                      <c:pt idx="873">
                        <c:v>3</c:v>
                      </c:pt>
                      <c:pt idx="874">
                        <c:v>3</c:v>
                      </c:pt>
                      <c:pt idx="875">
                        <c:v>3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3</c:v>
                      </c:pt>
                      <c:pt idx="1041">
                        <c:v>3</c:v>
                      </c:pt>
                      <c:pt idx="1042">
                        <c:v>3</c:v>
                      </c:pt>
                      <c:pt idx="1043">
                        <c:v>3</c:v>
                      </c:pt>
                      <c:pt idx="1044">
                        <c:v>3</c:v>
                      </c:pt>
                      <c:pt idx="1045">
                        <c:v>3</c:v>
                      </c:pt>
                      <c:pt idx="1046">
                        <c:v>3</c:v>
                      </c:pt>
                      <c:pt idx="1047">
                        <c:v>3</c:v>
                      </c:pt>
                      <c:pt idx="1048">
                        <c:v>3</c:v>
                      </c:pt>
                      <c:pt idx="1049">
                        <c:v>3</c:v>
                      </c:pt>
                      <c:pt idx="1050">
                        <c:v>3</c:v>
                      </c:pt>
                      <c:pt idx="1051">
                        <c:v>3</c:v>
                      </c:pt>
                      <c:pt idx="1052">
                        <c:v>3</c:v>
                      </c:pt>
                      <c:pt idx="1053">
                        <c:v>3</c:v>
                      </c:pt>
                      <c:pt idx="1054">
                        <c:v>3</c:v>
                      </c:pt>
                      <c:pt idx="1055">
                        <c:v>3</c:v>
                      </c:pt>
                      <c:pt idx="1056">
                        <c:v>3</c:v>
                      </c:pt>
                      <c:pt idx="1057">
                        <c:v>3</c:v>
                      </c:pt>
                      <c:pt idx="1058">
                        <c:v>3</c:v>
                      </c:pt>
                      <c:pt idx="1059">
                        <c:v>3</c:v>
                      </c:pt>
                      <c:pt idx="1060">
                        <c:v>3</c:v>
                      </c:pt>
                      <c:pt idx="1061">
                        <c:v>3</c:v>
                      </c:pt>
                      <c:pt idx="1062">
                        <c:v>3</c:v>
                      </c:pt>
                      <c:pt idx="1063">
                        <c:v>3</c:v>
                      </c:pt>
                      <c:pt idx="1064">
                        <c:v>3</c:v>
                      </c:pt>
                      <c:pt idx="1065">
                        <c:v>3</c:v>
                      </c:pt>
                      <c:pt idx="1066">
                        <c:v>3</c:v>
                      </c:pt>
                      <c:pt idx="1067">
                        <c:v>3</c:v>
                      </c:pt>
                      <c:pt idx="1068">
                        <c:v>3</c:v>
                      </c:pt>
                      <c:pt idx="1069">
                        <c:v>3</c:v>
                      </c:pt>
                      <c:pt idx="1070">
                        <c:v>3</c:v>
                      </c:pt>
                      <c:pt idx="1071">
                        <c:v>3</c:v>
                      </c:pt>
                      <c:pt idx="1072">
                        <c:v>3</c:v>
                      </c:pt>
                      <c:pt idx="1073">
                        <c:v>3</c:v>
                      </c:pt>
                      <c:pt idx="1074">
                        <c:v>3</c:v>
                      </c:pt>
                      <c:pt idx="1075">
                        <c:v>3</c:v>
                      </c:pt>
                      <c:pt idx="1076">
                        <c:v>3</c:v>
                      </c:pt>
                      <c:pt idx="1077">
                        <c:v>3</c:v>
                      </c:pt>
                      <c:pt idx="1078">
                        <c:v>3</c:v>
                      </c:pt>
                      <c:pt idx="1079">
                        <c:v>3</c:v>
                      </c:pt>
                      <c:pt idx="1080">
                        <c:v>3</c:v>
                      </c:pt>
                      <c:pt idx="1081">
                        <c:v>3</c:v>
                      </c:pt>
                      <c:pt idx="1082">
                        <c:v>3</c:v>
                      </c:pt>
                      <c:pt idx="1083">
                        <c:v>3</c:v>
                      </c:pt>
                      <c:pt idx="1084">
                        <c:v>3</c:v>
                      </c:pt>
                      <c:pt idx="1085">
                        <c:v>3</c:v>
                      </c:pt>
                      <c:pt idx="1086">
                        <c:v>3</c:v>
                      </c:pt>
                      <c:pt idx="1087">
                        <c:v>3</c:v>
                      </c:pt>
                      <c:pt idx="1088">
                        <c:v>3</c:v>
                      </c:pt>
                      <c:pt idx="1089">
                        <c:v>3</c:v>
                      </c:pt>
                      <c:pt idx="1090">
                        <c:v>3</c:v>
                      </c:pt>
                      <c:pt idx="1091">
                        <c:v>3</c:v>
                      </c:pt>
                      <c:pt idx="1092">
                        <c:v>3</c:v>
                      </c:pt>
                      <c:pt idx="1093">
                        <c:v>3</c:v>
                      </c:pt>
                      <c:pt idx="1094">
                        <c:v>3</c:v>
                      </c:pt>
                      <c:pt idx="1095">
                        <c:v>3</c:v>
                      </c:pt>
                      <c:pt idx="1096">
                        <c:v>3</c:v>
                      </c:pt>
                      <c:pt idx="1097">
                        <c:v>3</c:v>
                      </c:pt>
                      <c:pt idx="1098">
                        <c:v>3</c:v>
                      </c:pt>
                      <c:pt idx="1099">
                        <c:v>3</c:v>
                      </c:pt>
                      <c:pt idx="1100">
                        <c:v>3</c:v>
                      </c:pt>
                      <c:pt idx="1101">
                        <c:v>3</c:v>
                      </c:pt>
                      <c:pt idx="1102">
                        <c:v>3</c:v>
                      </c:pt>
                      <c:pt idx="1103">
                        <c:v>3</c:v>
                      </c:pt>
                      <c:pt idx="1104">
                        <c:v>3</c:v>
                      </c:pt>
                      <c:pt idx="1105">
                        <c:v>3</c:v>
                      </c:pt>
                      <c:pt idx="1106">
                        <c:v>3</c:v>
                      </c:pt>
                      <c:pt idx="1107">
                        <c:v>3</c:v>
                      </c:pt>
                      <c:pt idx="1108">
                        <c:v>3</c:v>
                      </c:pt>
                      <c:pt idx="1109">
                        <c:v>3</c:v>
                      </c:pt>
                      <c:pt idx="1110">
                        <c:v>3</c:v>
                      </c:pt>
                      <c:pt idx="1111">
                        <c:v>3</c:v>
                      </c:pt>
                      <c:pt idx="1112">
                        <c:v>3</c:v>
                      </c:pt>
                      <c:pt idx="1113">
                        <c:v>3</c:v>
                      </c:pt>
                      <c:pt idx="1114">
                        <c:v>3</c:v>
                      </c:pt>
                      <c:pt idx="1115">
                        <c:v>3</c:v>
                      </c:pt>
                      <c:pt idx="1116">
                        <c:v>3</c:v>
                      </c:pt>
                      <c:pt idx="1117">
                        <c:v>3</c:v>
                      </c:pt>
                      <c:pt idx="1118">
                        <c:v>3</c:v>
                      </c:pt>
                      <c:pt idx="1119">
                        <c:v>3</c:v>
                      </c:pt>
                      <c:pt idx="1120">
                        <c:v>3</c:v>
                      </c:pt>
                      <c:pt idx="1121">
                        <c:v>3</c:v>
                      </c:pt>
                      <c:pt idx="1122">
                        <c:v>3</c:v>
                      </c:pt>
                      <c:pt idx="1123">
                        <c:v>3</c:v>
                      </c:pt>
                      <c:pt idx="1124">
                        <c:v>3</c:v>
                      </c:pt>
                      <c:pt idx="1125">
                        <c:v>3</c:v>
                      </c:pt>
                      <c:pt idx="1126">
                        <c:v>3</c:v>
                      </c:pt>
                      <c:pt idx="1127">
                        <c:v>3</c:v>
                      </c:pt>
                      <c:pt idx="1128">
                        <c:v>3</c:v>
                      </c:pt>
                      <c:pt idx="1129">
                        <c:v>3</c:v>
                      </c:pt>
                      <c:pt idx="1130">
                        <c:v>3</c:v>
                      </c:pt>
                      <c:pt idx="1131">
                        <c:v>3</c:v>
                      </c:pt>
                      <c:pt idx="1132">
                        <c:v>3</c:v>
                      </c:pt>
                      <c:pt idx="1133">
                        <c:v>3</c:v>
                      </c:pt>
                      <c:pt idx="1134">
                        <c:v>3</c:v>
                      </c:pt>
                      <c:pt idx="1135">
                        <c:v>3</c:v>
                      </c:pt>
                      <c:pt idx="1136">
                        <c:v>3</c:v>
                      </c:pt>
                      <c:pt idx="1137">
                        <c:v>3</c:v>
                      </c:pt>
                      <c:pt idx="1138">
                        <c:v>3</c:v>
                      </c:pt>
                      <c:pt idx="1139">
                        <c:v>3</c:v>
                      </c:pt>
                      <c:pt idx="1140">
                        <c:v>3</c:v>
                      </c:pt>
                      <c:pt idx="1141">
                        <c:v>3</c:v>
                      </c:pt>
                      <c:pt idx="1142">
                        <c:v>3</c:v>
                      </c:pt>
                      <c:pt idx="1143">
                        <c:v>3</c:v>
                      </c:pt>
                      <c:pt idx="1144">
                        <c:v>3</c:v>
                      </c:pt>
                      <c:pt idx="1145">
                        <c:v>3</c:v>
                      </c:pt>
                      <c:pt idx="1146">
                        <c:v>3</c:v>
                      </c:pt>
                      <c:pt idx="1147">
                        <c:v>3</c:v>
                      </c:pt>
                      <c:pt idx="1148">
                        <c:v>3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3</c:v>
                      </c:pt>
                      <c:pt idx="1358">
                        <c:v>3</c:v>
                      </c:pt>
                      <c:pt idx="1359">
                        <c:v>3</c:v>
                      </c:pt>
                      <c:pt idx="1360">
                        <c:v>3</c:v>
                      </c:pt>
                      <c:pt idx="1361">
                        <c:v>3</c:v>
                      </c:pt>
                      <c:pt idx="1362">
                        <c:v>3</c:v>
                      </c:pt>
                      <c:pt idx="1363">
                        <c:v>3</c:v>
                      </c:pt>
                      <c:pt idx="1364">
                        <c:v>3</c:v>
                      </c:pt>
                      <c:pt idx="1365">
                        <c:v>3</c:v>
                      </c:pt>
                      <c:pt idx="1366">
                        <c:v>3</c:v>
                      </c:pt>
                      <c:pt idx="1367">
                        <c:v>3</c:v>
                      </c:pt>
                      <c:pt idx="1368">
                        <c:v>3</c:v>
                      </c:pt>
                      <c:pt idx="1369">
                        <c:v>3</c:v>
                      </c:pt>
                      <c:pt idx="1370">
                        <c:v>3</c:v>
                      </c:pt>
                      <c:pt idx="1371">
                        <c:v>3</c:v>
                      </c:pt>
                      <c:pt idx="1372">
                        <c:v>3</c:v>
                      </c:pt>
                      <c:pt idx="1373">
                        <c:v>3</c:v>
                      </c:pt>
                      <c:pt idx="1374">
                        <c:v>3</c:v>
                      </c:pt>
                      <c:pt idx="1375">
                        <c:v>3</c:v>
                      </c:pt>
                      <c:pt idx="1376">
                        <c:v>3</c:v>
                      </c:pt>
                      <c:pt idx="1377">
                        <c:v>3</c:v>
                      </c:pt>
                      <c:pt idx="1378">
                        <c:v>3</c:v>
                      </c:pt>
                      <c:pt idx="1379">
                        <c:v>3</c:v>
                      </c:pt>
                      <c:pt idx="1380">
                        <c:v>3</c:v>
                      </c:pt>
                      <c:pt idx="1381">
                        <c:v>3</c:v>
                      </c:pt>
                      <c:pt idx="1382">
                        <c:v>3</c:v>
                      </c:pt>
                      <c:pt idx="1383">
                        <c:v>3</c:v>
                      </c:pt>
                      <c:pt idx="1384">
                        <c:v>3</c:v>
                      </c:pt>
                      <c:pt idx="1385">
                        <c:v>3</c:v>
                      </c:pt>
                      <c:pt idx="1386">
                        <c:v>3</c:v>
                      </c:pt>
                      <c:pt idx="1387">
                        <c:v>3</c:v>
                      </c:pt>
                      <c:pt idx="1388">
                        <c:v>3</c:v>
                      </c:pt>
                      <c:pt idx="1389">
                        <c:v>3</c:v>
                      </c:pt>
                      <c:pt idx="1390">
                        <c:v>3</c:v>
                      </c:pt>
                      <c:pt idx="1391">
                        <c:v>3</c:v>
                      </c:pt>
                      <c:pt idx="1392">
                        <c:v>3</c:v>
                      </c:pt>
                      <c:pt idx="1393">
                        <c:v>3</c:v>
                      </c:pt>
                      <c:pt idx="1394">
                        <c:v>3</c:v>
                      </c:pt>
                      <c:pt idx="1395">
                        <c:v>3</c:v>
                      </c:pt>
                      <c:pt idx="1396">
                        <c:v>3</c:v>
                      </c:pt>
                      <c:pt idx="1397">
                        <c:v>3</c:v>
                      </c:pt>
                      <c:pt idx="1398">
                        <c:v>3</c:v>
                      </c:pt>
                      <c:pt idx="1399">
                        <c:v>3</c:v>
                      </c:pt>
                      <c:pt idx="1400">
                        <c:v>3</c:v>
                      </c:pt>
                      <c:pt idx="1401">
                        <c:v>3</c:v>
                      </c:pt>
                      <c:pt idx="1402">
                        <c:v>3</c:v>
                      </c:pt>
                      <c:pt idx="1403">
                        <c:v>3</c:v>
                      </c:pt>
                      <c:pt idx="1404">
                        <c:v>3</c:v>
                      </c:pt>
                      <c:pt idx="1405">
                        <c:v>3</c:v>
                      </c:pt>
                      <c:pt idx="1406">
                        <c:v>3</c:v>
                      </c:pt>
                      <c:pt idx="1407">
                        <c:v>3</c:v>
                      </c:pt>
                      <c:pt idx="1408">
                        <c:v>3</c:v>
                      </c:pt>
                      <c:pt idx="1409">
                        <c:v>3</c:v>
                      </c:pt>
                      <c:pt idx="1410">
                        <c:v>3</c:v>
                      </c:pt>
                      <c:pt idx="1411">
                        <c:v>3</c:v>
                      </c:pt>
                      <c:pt idx="1412">
                        <c:v>3</c:v>
                      </c:pt>
                      <c:pt idx="1413">
                        <c:v>3</c:v>
                      </c:pt>
                      <c:pt idx="1414">
                        <c:v>3</c:v>
                      </c:pt>
                      <c:pt idx="1415">
                        <c:v>3</c:v>
                      </c:pt>
                      <c:pt idx="1416">
                        <c:v>3</c:v>
                      </c:pt>
                      <c:pt idx="1417">
                        <c:v>3</c:v>
                      </c:pt>
                      <c:pt idx="1418">
                        <c:v>3</c:v>
                      </c:pt>
                      <c:pt idx="1419">
                        <c:v>3</c:v>
                      </c:pt>
                      <c:pt idx="1420">
                        <c:v>3</c:v>
                      </c:pt>
                      <c:pt idx="1421">
                        <c:v>3</c:v>
                      </c:pt>
                      <c:pt idx="1422">
                        <c:v>3</c:v>
                      </c:pt>
                      <c:pt idx="1423">
                        <c:v>3</c:v>
                      </c:pt>
                      <c:pt idx="1424">
                        <c:v>3</c:v>
                      </c:pt>
                      <c:pt idx="1425">
                        <c:v>3</c:v>
                      </c:pt>
                      <c:pt idx="1426">
                        <c:v>3</c:v>
                      </c:pt>
                      <c:pt idx="1427">
                        <c:v>3</c:v>
                      </c:pt>
                      <c:pt idx="1428">
                        <c:v>3</c:v>
                      </c:pt>
                      <c:pt idx="1429">
                        <c:v>3</c:v>
                      </c:pt>
                      <c:pt idx="1430">
                        <c:v>3</c:v>
                      </c:pt>
                      <c:pt idx="1431">
                        <c:v>3</c:v>
                      </c:pt>
                      <c:pt idx="1432">
                        <c:v>3</c:v>
                      </c:pt>
                      <c:pt idx="1433">
                        <c:v>3</c:v>
                      </c:pt>
                      <c:pt idx="1434">
                        <c:v>3</c:v>
                      </c:pt>
                      <c:pt idx="1435">
                        <c:v>3</c:v>
                      </c:pt>
                      <c:pt idx="1436">
                        <c:v>3</c:v>
                      </c:pt>
                      <c:pt idx="1437">
                        <c:v>3</c:v>
                      </c:pt>
                      <c:pt idx="1438">
                        <c:v>3</c:v>
                      </c:pt>
                      <c:pt idx="1439">
                        <c:v>3</c:v>
                      </c:pt>
                      <c:pt idx="1440">
                        <c:v>3</c:v>
                      </c:pt>
                      <c:pt idx="1441">
                        <c:v>3</c:v>
                      </c:pt>
                      <c:pt idx="1442">
                        <c:v>3</c:v>
                      </c:pt>
                      <c:pt idx="1443">
                        <c:v>3</c:v>
                      </c:pt>
                      <c:pt idx="1444">
                        <c:v>3</c:v>
                      </c:pt>
                      <c:pt idx="1445">
                        <c:v>3</c:v>
                      </c:pt>
                      <c:pt idx="1446">
                        <c:v>3</c:v>
                      </c:pt>
                      <c:pt idx="1447">
                        <c:v>3</c:v>
                      </c:pt>
                      <c:pt idx="1448">
                        <c:v>3</c:v>
                      </c:pt>
                      <c:pt idx="1449">
                        <c:v>3</c:v>
                      </c:pt>
                      <c:pt idx="1450">
                        <c:v>3</c:v>
                      </c:pt>
                      <c:pt idx="1451">
                        <c:v>3</c:v>
                      </c:pt>
                      <c:pt idx="1452">
                        <c:v>3</c:v>
                      </c:pt>
                      <c:pt idx="1453">
                        <c:v>3</c:v>
                      </c:pt>
                      <c:pt idx="1454">
                        <c:v>3</c:v>
                      </c:pt>
                      <c:pt idx="1455">
                        <c:v>3</c:v>
                      </c:pt>
                      <c:pt idx="1456">
                        <c:v>3</c:v>
                      </c:pt>
                      <c:pt idx="1457">
                        <c:v>3</c:v>
                      </c:pt>
                      <c:pt idx="1458">
                        <c:v>3</c:v>
                      </c:pt>
                      <c:pt idx="1459">
                        <c:v>3</c:v>
                      </c:pt>
                      <c:pt idx="1460">
                        <c:v>3</c:v>
                      </c:pt>
                      <c:pt idx="1461">
                        <c:v>3</c:v>
                      </c:pt>
                      <c:pt idx="1462">
                        <c:v>3</c:v>
                      </c:pt>
                      <c:pt idx="1463">
                        <c:v>3</c:v>
                      </c:pt>
                      <c:pt idx="1464">
                        <c:v>3</c:v>
                      </c:pt>
                      <c:pt idx="1465">
                        <c:v>3</c:v>
                      </c:pt>
                      <c:pt idx="1466">
                        <c:v>3</c:v>
                      </c:pt>
                      <c:pt idx="1467">
                        <c:v>3</c:v>
                      </c:pt>
                      <c:pt idx="1468">
                        <c:v>3</c:v>
                      </c:pt>
                      <c:pt idx="1469">
                        <c:v>3</c:v>
                      </c:pt>
                      <c:pt idx="1470">
                        <c:v>3</c:v>
                      </c:pt>
                      <c:pt idx="1471">
                        <c:v>3</c:v>
                      </c:pt>
                      <c:pt idx="1472">
                        <c:v>3</c:v>
                      </c:pt>
                      <c:pt idx="1473">
                        <c:v>3</c:v>
                      </c:pt>
                      <c:pt idx="1474">
                        <c:v>3</c:v>
                      </c:pt>
                      <c:pt idx="1475">
                        <c:v>3</c:v>
                      </c:pt>
                      <c:pt idx="1476">
                        <c:v>3</c:v>
                      </c:pt>
                      <c:pt idx="1477">
                        <c:v>3</c:v>
                      </c:pt>
                      <c:pt idx="1478">
                        <c:v>3</c:v>
                      </c:pt>
                      <c:pt idx="1479">
                        <c:v>3</c:v>
                      </c:pt>
                      <c:pt idx="1480">
                        <c:v>3</c:v>
                      </c:pt>
                      <c:pt idx="1481">
                        <c:v>3</c:v>
                      </c:pt>
                      <c:pt idx="1482">
                        <c:v>3</c:v>
                      </c:pt>
                      <c:pt idx="1483">
                        <c:v>3</c:v>
                      </c:pt>
                      <c:pt idx="1484">
                        <c:v>3</c:v>
                      </c:pt>
                      <c:pt idx="1485">
                        <c:v>3</c:v>
                      </c:pt>
                      <c:pt idx="1486">
                        <c:v>3</c:v>
                      </c:pt>
                      <c:pt idx="1487">
                        <c:v>3</c:v>
                      </c:pt>
                      <c:pt idx="1488">
                        <c:v>3</c:v>
                      </c:pt>
                      <c:pt idx="1489">
                        <c:v>3</c:v>
                      </c:pt>
                      <c:pt idx="1490">
                        <c:v>3</c:v>
                      </c:pt>
                      <c:pt idx="1491">
                        <c:v>3</c:v>
                      </c:pt>
                      <c:pt idx="1492">
                        <c:v>3</c:v>
                      </c:pt>
                      <c:pt idx="1493">
                        <c:v>3</c:v>
                      </c:pt>
                      <c:pt idx="1494">
                        <c:v>3</c:v>
                      </c:pt>
                      <c:pt idx="1495">
                        <c:v>3</c:v>
                      </c:pt>
                      <c:pt idx="1496">
                        <c:v>3</c:v>
                      </c:pt>
                      <c:pt idx="1497">
                        <c:v>3</c:v>
                      </c:pt>
                      <c:pt idx="1498">
                        <c:v>3</c:v>
                      </c:pt>
                      <c:pt idx="1499">
                        <c:v>3</c:v>
                      </c:pt>
                      <c:pt idx="1500">
                        <c:v>3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3</c:v>
                      </c:pt>
                      <c:pt idx="1715">
                        <c:v>3</c:v>
                      </c:pt>
                      <c:pt idx="1716">
                        <c:v>3</c:v>
                      </c:pt>
                      <c:pt idx="1717">
                        <c:v>3</c:v>
                      </c:pt>
                      <c:pt idx="1718">
                        <c:v>3</c:v>
                      </c:pt>
                      <c:pt idx="1719">
                        <c:v>3</c:v>
                      </c:pt>
                      <c:pt idx="1720">
                        <c:v>3</c:v>
                      </c:pt>
                      <c:pt idx="1721">
                        <c:v>3</c:v>
                      </c:pt>
                      <c:pt idx="1722">
                        <c:v>3</c:v>
                      </c:pt>
                      <c:pt idx="1723">
                        <c:v>3</c:v>
                      </c:pt>
                      <c:pt idx="1724">
                        <c:v>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D-7393-4B23-A97A-C01280B7D0FF}"/>
                  </c:ext>
                </c:extLst>
              </c15:ser>
            </c15:filteredScatterSeries>
            <c15:filteredScatte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'mix6'!$AY$2:$AY$1726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3</c:v>
                      </c:pt>
                      <c:pt idx="55">
                        <c:v>3</c:v>
                      </c:pt>
                      <c:pt idx="56">
                        <c:v>3</c:v>
                      </c:pt>
                      <c:pt idx="57">
                        <c:v>3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3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3</c:v>
                      </c:pt>
                      <c:pt idx="159">
                        <c:v>3</c:v>
                      </c:pt>
                      <c:pt idx="160">
                        <c:v>3</c:v>
                      </c:pt>
                      <c:pt idx="161">
                        <c:v>3</c:v>
                      </c:pt>
                      <c:pt idx="162">
                        <c:v>3</c:v>
                      </c:pt>
                      <c:pt idx="163">
                        <c:v>3</c:v>
                      </c:pt>
                      <c:pt idx="164">
                        <c:v>3</c:v>
                      </c:pt>
                      <c:pt idx="165">
                        <c:v>3</c:v>
                      </c:pt>
                      <c:pt idx="166">
                        <c:v>3</c:v>
                      </c:pt>
                      <c:pt idx="167">
                        <c:v>3</c:v>
                      </c:pt>
                      <c:pt idx="168">
                        <c:v>3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3</c:v>
                      </c:pt>
                      <c:pt idx="172">
                        <c:v>3</c:v>
                      </c:pt>
                      <c:pt idx="173">
                        <c:v>3</c:v>
                      </c:pt>
                      <c:pt idx="174">
                        <c:v>3</c:v>
                      </c:pt>
                      <c:pt idx="175">
                        <c:v>3</c:v>
                      </c:pt>
                      <c:pt idx="176">
                        <c:v>3</c:v>
                      </c:pt>
                      <c:pt idx="177">
                        <c:v>3</c:v>
                      </c:pt>
                      <c:pt idx="178">
                        <c:v>3</c:v>
                      </c:pt>
                      <c:pt idx="179">
                        <c:v>3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3</c:v>
                      </c:pt>
                      <c:pt idx="297">
                        <c:v>3</c:v>
                      </c:pt>
                      <c:pt idx="298">
                        <c:v>3</c:v>
                      </c:pt>
                      <c:pt idx="299">
                        <c:v>3</c:v>
                      </c:pt>
                      <c:pt idx="300">
                        <c:v>3</c:v>
                      </c:pt>
                      <c:pt idx="301">
                        <c:v>3</c:v>
                      </c:pt>
                      <c:pt idx="302">
                        <c:v>3</c:v>
                      </c:pt>
                      <c:pt idx="303">
                        <c:v>3</c:v>
                      </c:pt>
                      <c:pt idx="304">
                        <c:v>3</c:v>
                      </c:pt>
                      <c:pt idx="305">
                        <c:v>3</c:v>
                      </c:pt>
                      <c:pt idx="306">
                        <c:v>3</c:v>
                      </c:pt>
                      <c:pt idx="307">
                        <c:v>3</c:v>
                      </c:pt>
                      <c:pt idx="308">
                        <c:v>3</c:v>
                      </c:pt>
                      <c:pt idx="309">
                        <c:v>3</c:v>
                      </c:pt>
                      <c:pt idx="310">
                        <c:v>3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3</c:v>
                      </c:pt>
                      <c:pt idx="476">
                        <c:v>3</c:v>
                      </c:pt>
                      <c:pt idx="477">
                        <c:v>3</c:v>
                      </c:pt>
                      <c:pt idx="478">
                        <c:v>3</c:v>
                      </c:pt>
                      <c:pt idx="479">
                        <c:v>3</c:v>
                      </c:pt>
                      <c:pt idx="480">
                        <c:v>3</c:v>
                      </c:pt>
                      <c:pt idx="481">
                        <c:v>3</c:v>
                      </c:pt>
                      <c:pt idx="482">
                        <c:v>3</c:v>
                      </c:pt>
                      <c:pt idx="483">
                        <c:v>3</c:v>
                      </c:pt>
                      <c:pt idx="484">
                        <c:v>3</c:v>
                      </c:pt>
                      <c:pt idx="485">
                        <c:v>3</c:v>
                      </c:pt>
                      <c:pt idx="486">
                        <c:v>3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3</c:v>
                      </c:pt>
                      <c:pt idx="581">
                        <c:v>3</c:v>
                      </c:pt>
                      <c:pt idx="582">
                        <c:v>3</c:v>
                      </c:pt>
                      <c:pt idx="583">
                        <c:v>3</c:v>
                      </c:pt>
                      <c:pt idx="584">
                        <c:v>3</c:v>
                      </c:pt>
                      <c:pt idx="585">
                        <c:v>3</c:v>
                      </c:pt>
                      <c:pt idx="586">
                        <c:v>3</c:v>
                      </c:pt>
                      <c:pt idx="587">
                        <c:v>3</c:v>
                      </c:pt>
                      <c:pt idx="588">
                        <c:v>3</c:v>
                      </c:pt>
                      <c:pt idx="589">
                        <c:v>3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3</c:v>
                      </c:pt>
                      <c:pt idx="735">
                        <c:v>3</c:v>
                      </c:pt>
                      <c:pt idx="736">
                        <c:v>3</c:v>
                      </c:pt>
                      <c:pt idx="737">
                        <c:v>3</c:v>
                      </c:pt>
                      <c:pt idx="738">
                        <c:v>3</c:v>
                      </c:pt>
                      <c:pt idx="739">
                        <c:v>3</c:v>
                      </c:pt>
                      <c:pt idx="740">
                        <c:v>3</c:v>
                      </c:pt>
                      <c:pt idx="741">
                        <c:v>3</c:v>
                      </c:pt>
                      <c:pt idx="742">
                        <c:v>3</c:v>
                      </c:pt>
                      <c:pt idx="743">
                        <c:v>3</c:v>
                      </c:pt>
                      <c:pt idx="744">
                        <c:v>3</c:v>
                      </c:pt>
                      <c:pt idx="745">
                        <c:v>3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3</c:v>
                      </c:pt>
                      <c:pt idx="877">
                        <c:v>3</c:v>
                      </c:pt>
                      <c:pt idx="878">
                        <c:v>3</c:v>
                      </c:pt>
                      <c:pt idx="879">
                        <c:v>3</c:v>
                      </c:pt>
                      <c:pt idx="880">
                        <c:v>3</c:v>
                      </c:pt>
                      <c:pt idx="881">
                        <c:v>3</c:v>
                      </c:pt>
                      <c:pt idx="882">
                        <c:v>3</c:v>
                      </c:pt>
                      <c:pt idx="883">
                        <c:v>3</c:v>
                      </c:pt>
                      <c:pt idx="884">
                        <c:v>3</c:v>
                      </c:pt>
                      <c:pt idx="885">
                        <c:v>3</c:v>
                      </c:pt>
                      <c:pt idx="886">
                        <c:v>3</c:v>
                      </c:pt>
                      <c:pt idx="887">
                        <c:v>3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3</c:v>
                      </c:pt>
                      <c:pt idx="1011">
                        <c:v>3</c:v>
                      </c:pt>
                      <c:pt idx="1012">
                        <c:v>3</c:v>
                      </c:pt>
                      <c:pt idx="1013">
                        <c:v>3</c:v>
                      </c:pt>
                      <c:pt idx="1014">
                        <c:v>3</c:v>
                      </c:pt>
                      <c:pt idx="1015">
                        <c:v>3</c:v>
                      </c:pt>
                      <c:pt idx="1016">
                        <c:v>3</c:v>
                      </c:pt>
                      <c:pt idx="1017">
                        <c:v>3</c:v>
                      </c:pt>
                      <c:pt idx="1018">
                        <c:v>3</c:v>
                      </c:pt>
                      <c:pt idx="1019">
                        <c:v>3</c:v>
                      </c:pt>
                      <c:pt idx="1020">
                        <c:v>3</c:v>
                      </c:pt>
                      <c:pt idx="1021">
                        <c:v>3</c:v>
                      </c:pt>
                      <c:pt idx="1022">
                        <c:v>3</c:v>
                      </c:pt>
                      <c:pt idx="1023">
                        <c:v>3</c:v>
                      </c:pt>
                      <c:pt idx="1024">
                        <c:v>3</c:v>
                      </c:pt>
                      <c:pt idx="1025">
                        <c:v>3</c:v>
                      </c:pt>
                      <c:pt idx="1026">
                        <c:v>3</c:v>
                      </c:pt>
                      <c:pt idx="1027">
                        <c:v>3</c:v>
                      </c:pt>
                      <c:pt idx="1028">
                        <c:v>3</c:v>
                      </c:pt>
                      <c:pt idx="1029">
                        <c:v>3</c:v>
                      </c:pt>
                      <c:pt idx="1030">
                        <c:v>3</c:v>
                      </c:pt>
                      <c:pt idx="1031">
                        <c:v>3</c:v>
                      </c:pt>
                      <c:pt idx="1032">
                        <c:v>3</c:v>
                      </c:pt>
                      <c:pt idx="1033">
                        <c:v>3</c:v>
                      </c:pt>
                      <c:pt idx="1034">
                        <c:v>3</c:v>
                      </c:pt>
                      <c:pt idx="1035">
                        <c:v>3</c:v>
                      </c:pt>
                      <c:pt idx="1036">
                        <c:v>3</c:v>
                      </c:pt>
                      <c:pt idx="1037">
                        <c:v>3</c:v>
                      </c:pt>
                      <c:pt idx="1038">
                        <c:v>3</c:v>
                      </c:pt>
                      <c:pt idx="1039">
                        <c:v>3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3</c:v>
                      </c:pt>
                      <c:pt idx="1150">
                        <c:v>3</c:v>
                      </c:pt>
                      <c:pt idx="1151">
                        <c:v>3</c:v>
                      </c:pt>
                      <c:pt idx="1152">
                        <c:v>3</c:v>
                      </c:pt>
                      <c:pt idx="1153">
                        <c:v>3</c:v>
                      </c:pt>
                      <c:pt idx="1154">
                        <c:v>3</c:v>
                      </c:pt>
                      <c:pt idx="1155">
                        <c:v>3</c:v>
                      </c:pt>
                      <c:pt idx="1156">
                        <c:v>3</c:v>
                      </c:pt>
                      <c:pt idx="1157">
                        <c:v>3</c:v>
                      </c:pt>
                      <c:pt idx="1158">
                        <c:v>3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3</c:v>
                      </c:pt>
                      <c:pt idx="1345">
                        <c:v>3</c:v>
                      </c:pt>
                      <c:pt idx="1346">
                        <c:v>3</c:v>
                      </c:pt>
                      <c:pt idx="1347">
                        <c:v>3</c:v>
                      </c:pt>
                      <c:pt idx="1348">
                        <c:v>3</c:v>
                      </c:pt>
                      <c:pt idx="1349">
                        <c:v>3</c:v>
                      </c:pt>
                      <c:pt idx="1350">
                        <c:v>3</c:v>
                      </c:pt>
                      <c:pt idx="1351">
                        <c:v>3</c:v>
                      </c:pt>
                      <c:pt idx="1352">
                        <c:v>3</c:v>
                      </c:pt>
                      <c:pt idx="1353">
                        <c:v>3</c:v>
                      </c:pt>
                      <c:pt idx="1354">
                        <c:v>3</c:v>
                      </c:pt>
                      <c:pt idx="1355">
                        <c:v>3</c:v>
                      </c:pt>
                      <c:pt idx="1356">
                        <c:v>3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3</c:v>
                      </c:pt>
                      <c:pt idx="1502">
                        <c:v>3</c:v>
                      </c:pt>
                      <c:pt idx="1503">
                        <c:v>3</c:v>
                      </c:pt>
                      <c:pt idx="1504">
                        <c:v>3</c:v>
                      </c:pt>
                      <c:pt idx="1505">
                        <c:v>3</c:v>
                      </c:pt>
                      <c:pt idx="1506">
                        <c:v>3</c:v>
                      </c:pt>
                      <c:pt idx="1507">
                        <c:v>3</c:v>
                      </c:pt>
                      <c:pt idx="1508">
                        <c:v>3</c:v>
                      </c:pt>
                      <c:pt idx="1509">
                        <c:v>3</c:v>
                      </c:pt>
                      <c:pt idx="1510">
                        <c:v>3</c:v>
                      </c:pt>
                      <c:pt idx="1511">
                        <c:v>3</c:v>
                      </c:pt>
                      <c:pt idx="1512">
                        <c:v>3</c:v>
                      </c:pt>
                      <c:pt idx="1513">
                        <c:v>3</c:v>
                      </c:pt>
                      <c:pt idx="1514">
                        <c:v>3</c:v>
                      </c:pt>
                      <c:pt idx="1515">
                        <c:v>3</c:v>
                      </c:pt>
                      <c:pt idx="1516">
                        <c:v>3</c:v>
                      </c:pt>
                      <c:pt idx="1517">
                        <c:v>3</c:v>
                      </c:pt>
                      <c:pt idx="1518">
                        <c:v>3</c:v>
                      </c:pt>
                      <c:pt idx="1519">
                        <c:v>3</c:v>
                      </c:pt>
                      <c:pt idx="1520">
                        <c:v>3</c:v>
                      </c:pt>
                      <c:pt idx="1521">
                        <c:v>3</c:v>
                      </c:pt>
                      <c:pt idx="1522">
                        <c:v>3</c:v>
                      </c:pt>
                      <c:pt idx="1523">
                        <c:v>3</c:v>
                      </c:pt>
                      <c:pt idx="1524">
                        <c:v>3</c:v>
                      </c:pt>
                      <c:pt idx="1525">
                        <c:v>3</c:v>
                      </c:pt>
                      <c:pt idx="1526">
                        <c:v>3</c:v>
                      </c:pt>
                      <c:pt idx="1527">
                        <c:v>3</c:v>
                      </c:pt>
                      <c:pt idx="1528">
                        <c:v>3</c:v>
                      </c:pt>
                      <c:pt idx="1529">
                        <c:v>3</c:v>
                      </c:pt>
                      <c:pt idx="1530">
                        <c:v>3</c:v>
                      </c:pt>
                      <c:pt idx="1531">
                        <c:v>3</c:v>
                      </c:pt>
                      <c:pt idx="1532">
                        <c:v>3</c:v>
                      </c:pt>
                      <c:pt idx="1533">
                        <c:v>3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3</c:v>
                      </c:pt>
                      <c:pt idx="1699">
                        <c:v>3</c:v>
                      </c:pt>
                      <c:pt idx="1700">
                        <c:v>3</c:v>
                      </c:pt>
                      <c:pt idx="1701">
                        <c:v>3</c:v>
                      </c:pt>
                      <c:pt idx="1702">
                        <c:v>3</c:v>
                      </c:pt>
                      <c:pt idx="1703">
                        <c:v>3</c:v>
                      </c:pt>
                      <c:pt idx="1704">
                        <c:v>3</c:v>
                      </c:pt>
                      <c:pt idx="1705">
                        <c:v>3</c:v>
                      </c:pt>
                      <c:pt idx="1706">
                        <c:v>3</c:v>
                      </c:pt>
                      <c:pt idx="1707">
                        <c:v>3</c:v>
                      </c:pt>
                      <c:pt idx="1708">
                        <c:v>3</c:v>
                      </c:pt>
                      <c:pt idx="1709">
                        <c:v>3</c:v>
                      </c:pt>
                      <c:pt idx="1710">
                        <c:v>3</c:v>
                      </c:pt>
                      <c:pt idx="1711">
                        <c:v>3</c:v>
                      </c:pt>
                      <c:pt idx="1712">
                        <c:v>3</c:v>
                      </c:pt>
                      <c:pt idx="1713">
                        <c:v>3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E-7393-4B23-A97A-C01280B7D0FF}"/>
                  </c:ext>
                </c:extLst>
              </c15:ser>
            </c15:filteredScatterSeries>
            <c15:filteredScatte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'mix6'!$AZ$2:$AZ$1726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3</c:v>
                      </c:pt>
                      <c:pt idx="312">
                        <c:v>3</c:v>
                      </c:pt>
                      <c:pt idx="313">
                        <c:v>3</c:v>
                      </c:pt>
                      <c:pt idx="314">
                        <c:v>3</c:v>
                      </c:pt>
                      <c:pt idx="315">
                        <c:v>3</c:v>
                      </c:pt>
                      <c:pt idx="316">
                        <c:v>3</c:v>
                      </c:pt>
                      <c:pt idx="317">
                        <c:v>3</c:v>
                      </c:pt>
                      <c:pt idx="318">
                        <c:v>3</c:v>
                      </c:pt>
                      <c:pt idx="319">
                        <c:v>3</c:v>
                      </c:pt>
                      <c:pt idx="320">
                        <c:v>3</c:v>
                      </c:pt>
                      <c:pt idx="321">
                        <c:v>3</c:v>
                      </c:pt>
                      <c:pt idx="322">
                        <c:v>3</c:v>
                      </c:pt>
                      <c:pt idx="323">
                        <c:v>3</c:v>
                      </c:pt>
                      <c:pt idx="324">
                        <c:v>3</c:v>
                      </c:pt>
                      <c:pt idx="325">
                        <c:v>3</c:v>
                      </c:pt>
                      <c:pt idx="326">
                        <c:v>3</c:v>
                      </c:pt>
                      <c:pt idx="327">
                        <c:v>3</c:v>
                      </c:pt>
                      <c:pt idx="328">
                        <c:v>3</c:v>
                      </c:pt>
                      <c:pt idx="329">
                        <c:v>3</c:v>
                      </c:pt>
                      <c:pt idx="330">
                        <c:v>3</c:v>
                      </c:pt>
                      <c:pt idx="331">
                        <c:v>3</c:v>
                      </c:pt>
                      <c:pt idx="332">
                        <c:v>3</c:v>
                      </c:pt>
                      <c:pt idx="333">
                        <c:v>3</c:v>
                      </c:pt>
                      <c:pt idx="334">
                        <c:v>3</c:v>
                      </c:pt>
                      <c:pt idx="335">
                        <c:v>3</c:v>
                      </c:pt>
                      <c:pt idx="336">
                        <c:v>3</c:v>
                      </c:pt>
                      <c:pt idx="337">
                        <c:v>3</c:v>
                      </c:pt>
                      <c:pt idx="338">
                        <c:v>3</c:v>
                      </c:pt>
                      <c:pt idx="339">
                        <c:v>3</c:v>
                      </c:pt>
                      <c:pt idx="340">
                        <c:v>3</c:v>
                      </c:pt>
                      <c:pt idx="341">
                        <c:v>3</c:v>
                      </c:pt>
                      <c:pt idx="342">
                        <c:v>3</c:v>
                      </c:pt>
                      <c:pt idx="343">
                        <c:v>3</c:v>
                      </c:pt>
                      <c:pt idx="344">
                        <c:v>3</c:v>
                      </c:pt>
                      <c:pt idx="345">
                        <c:v>3</c:v>
                      </c:pt>
                      <c:pt idx="346">
                        <c:v>3</c:v>
                      </c:pt>
                      <c:pt idx="347">
                        <c:v>3</c:v>
                      </c:pt>
                      <c:pt idx="348">
                        <c:v>3</c:v>
                      </c:pt>
                      <c:pt idx="349">
                        <c:v>3</c:v>
                      </c:pt>
                      <c:pt idx="350">
                        <c:v>3</c:v>
                      </c:pt>
                      <c:pt idx="351">
                        <c:v>3</c:v>
                      </c:pt>
                      <c:pt idx="352">
                        <c:v>3</c:v>
                      </c:pt>
                      <c:pt idx="353">
                        <c:v>3</c:v>
                      </c:pt>
                      <c:pt idx="354">
                        <c:v>3</c:v>
                      </c:pt>
                      <c:pt idx="355">
                        <c:v>3</c:v>
                      </c:pt>
                      <c:pt idx="356">
                        <c:v>3</c:v>
                      </c:pt>
                      <c:pt idx="357">
                        <c:v>3</c:v>
                      </c:pt>
                      <c:pt idx="358">
                        <c:v>3</c:v>
                      </c:pt>
                      <c:pt idx="359">
                        <c:v>3</c:v>
                      </c:pt>
                      <c:pt idx="360">
                        <c:v>3</c:v>
                      </c:pt>
                      <c:pt idx="361">
                        <c:v>3</c:v>
                      </c:pt>
                      <c:pt idx="362">
                        <c:v>3</c:v>
                      </c:pt>
                      <c:pt idx="363">
                        <c:v>3</c:v>
                      </c:pt>
                      <c:pt idx="364">
                        <c:v>3</c:v>
                      </c:pt>
                      <c:pt idx="365">
                        <c:v>3</c:v>
                      </c:pt>
                      <c:pt idx="366">
                        <c:v>3</c:v>
                      </c:pt>
                      <c:pt idx="367">
                        <c:v>3</c:v>
                      </c:pt>
                      <c:pt idx="368">
                        <c:v>3</c:v>
                      </c:pt>
                      <c:pt idx="369">
                        <c:v>3</c:v>
                      </c:pt>
                      <c:pt idx="370">
                        <c:v>3</c:v>
                      </c:pt>
                      <c:pt idx="371">
                        <c:v>3</c:v>
                      </c:pt>
                      <c:pt idx="372">
                        <c:v>3</c:v>
                      </c:pt>
                      <c:pt idx="373">
                        <c:v>3</c:v>
                      </c:pt>
                      <c:pt idx="374">
                        <c:v>3</c:v>
                      </c:pt>
                      <c:pt idx="375">
                        <c:v>3</c:v>
                      </c:pt>
                      <c:pt idx="376">
                        <c:v>3</c:v>
                      </c:pt>
                      <c:pt idx="377">
                        <c:v>3</c:v>
                      </c:pt>
                      <c:pt idx="378">
                        <c:v>3</c:v>
                      </c:pt>
                      <c:pt idx="379">
                        <c:v>3</c:v>
                      </c:pt>
                      <c:pt idx="380">
                        <c:v>3</c:v>
                      </c:pt>
                      <c:pt idx="381">
                        <c:v>3</c:v>
                      </c:pt>
                      <c:pt idx="382">
                        <c:v>3</c:v>
                      </c:pt>
                      <c:pt idx="383">
                        <c:v>3</c:v>
                      </c:pt>
                      <c:pt idx="384">
                        <c:v>3</c:v>
                      </c:pt>
                      <c:pt idx="385">
                        <c:v>3</c:v>
                      </c:pt>
                      <c:pt idx="386">
                        <c:v>3</c:v>
                      </c:pt>
                      <c:pt idx="387">
                        <c:v>3</c:v>
                      </c:pt>
                      <c:pt idx="388">
                        <c:v>3</c:v>
                      </c:pt>
                      <c:pt idx="389">
                        <c:v>3</c:v>
                      </c:pt>
                      <c:pt idx="390">
                        <c:v>3</c:v>
                      </c:pt>
                      <c:pt idx="391">
                        <c:v>3</c:v>
                      </c:pt>
                      <c:pt idx="392">
                        <c:v>3</c:v>
                      </c:pt>
                      <c:pt idx="393">
                        <c:v>3</c:v>
                      </c:pt>
                      <c:pt idx="394">
                        <c:v>3</c:v>
                      </c:pt>
                      <c:pt idx="395">
                        <c:v>3</c:v>
                      </c:pt>
                      <c:pt idx="396">
                        <c:v>3</c:v>
                      </c:pt>
                      <c:pt idx="397">
                        <c:v>3</c:v>
                      </c:pt>
                      <c:pt idx="398">
                        <c:v>3</c:v>
                      </c:pt>
                      <c:pt idx="399">
                        <c:v>3</c:v>
                      </c:pt>
                      <c:pt idx="400">
                        <c:v>3</c:v>
                      </c:pt>
                      <c:pt idx="401">
                        <c:v>3</c:v>
                      </c:pt>
                      <c:pt idx="402">
                        <c:v>3</c:v>
                      </c:pt>
                      <c:pt idx="403">
                        <c:v>3</c:v>
                      </c:pt>
                      <c:pt idx="404">
                        <c:v>3</c:v>
                      </c:pt>
                      <c:pt idx="405">
                        <c:v>3</c:v>
                      </c:pt>
                      <c:pt idx="406">
                        <c:v>3</c:v>
                      </c:pt>
                      <c:pt idx="407">
                        <c:v>3</c:v>
                      </c:pt>
                      <c:pt idx="408">
                        <c:v>3</c:v>
                      </c:pt>
                      <c:pt idx="409">
                        <c:v>3</c:v>
                      </c:pt>
                      <c:pt idx="410">
                        <c:v>3</c:v>
                      </c:pt>
                      <c:pt idx="411">
                        <c:v>3</c:v>
                      </c:pt>
                      <c:pt idx="412">
                        <c:v>3</c:v>
                      </c:pt>
                      <c:pt idx="413">
                        <c:v>3</c:v>
                      </c:pt>
                      <c:pt idx="414">
                        <c:v>3</c:v>
                      </c:pt>
                      <c:pt idx="415">
                        <c:v>3</c:v>
                      </c:pt>
                      <c:pt idx="416">
                        <c:v>3</c:v>
                      </c:pt>
                      <c:pt idx="417">
                        <c:v>3</c:v>
                      </c:pt>
                      <c:pt idx="418">
                        <c:v>3</c:v>
                      </c:pt>
                      <c:pt idx="419">
                        <c:v>3</c:v>
                      </c:pt>
                      <c:pt idx="420">
                        <c:v>3</c:v>
                      </c:pt>
                      <c:pt idx="421">
                        <c:v>3</c:v>
                      </c:pt>
                      <c:pt idx="422">
                        <c:v>3</c:v>
                      </c:pt>
                      <c:pt idx="423">
                        <c:v>3</c:v>
                      </c:pt>
                      <c:pt idx="424">
                        <c:v>3</c:v>
                      </c:pt>
                      <c:pt idx="425">
                        <c:v>3</c:v>
                      </c:pt>
                      <c:pt idx="426">
                        <c:v>3</c:v>
                      </c:pt>
                      <c:pt idx="427">
                        <c:v>3</c:v>
                      </c:pt>
                      <c:pt idx="428">
                        <c:v>3</c:v>
                      </c:pt>
                      <c:pt idx="429">
                        <c:v>3</c:v>
                      </c:pt>
                      <c:pt idx="430">
                        <c:v>3</c:v>
                      </c:pt>
                      <c:pt idx="431">
                        <c:v>3</c:v>
                      </c:pt>
                      <c:pt idx="432">
                        <c:v>3</c:v>
                      </c:pt>
                      <c:pt idx="433">
                        <c:v>3</c:v>
                      </c:pt>
                      <c:pt idx="434">
                        <c:v>3</c:v>
                      </c:pt>
                      <c:pt idx="435">
                        <c:v>3</c:v>
                      </c:pt>
                      <c:pt idx="436">
                        <c:v>3</c:v>
                      </c:pt>
                      <c:pt idx="437">
                        <c:v>3</c:v>
                      </c:pt>
                      <c:pt idx="438">
                        <c:v>3</c:v>
                      </c:pt>
                      <c:pt idx="439">
                        <c:v>3</c:v>
                      </c:pt>
                      <c:pt idx="440">
                        <c:v>3</c:v>
                      </c:pt>
                      <c:pt idx="441">
                        <c:v>3</c:v>
                      </c:pt>
                      <c:pt idx="442">
                        <c:v>3</c:v>
                      </c:pt>
                      <c:pt idx="443">
                        <c:v>3</c:v>
                      </c:pt>
                      <c:pt idx="444">
                        <c:v>3</c:v>
                      </c:pt>
                      <c:pt idx="445">
                        <c:v>3</c:v>
                      </c:pt>
                      <c:pt idx="446">
                        <c:v>3</c:v>
                      </c:pt>
                      <c:pt idx="447">
                        <c:v>3</c:v>
                      </c:pt>
                      <c:pt idx="448">
                        <c:v>3</c:v>
                      </c:pt>
                      <c:pt idx="449">
                        <c:v>3</c:v>
                      </c:pt>
                      <c:pt idx="450">
                        <c:v>3</c:v>
                      </c:pt>
                      <c:pt idx="451">
                        <c:v>3</c:v>
                      </c:pt>
                      <c:pt idx="452">
                        <c:v>3</c:v>
                      </c:pt>
                      <c:pt idx="453">
                        <c:v>3</c:v>
                      </c:pt>
                      <c:pt idx="454">
                        <c:v>3</c:v>
                      </c:pt>
                      <c:pt idx="455">
                        <c:v>3</c:v>
                      </c:pt>
                      <c:pt idx="456">
                        <c:v>3</c:v>
                      </c:pt>
                      <c:pt idx="457">
                        <c:v>3</c:v>
                      </c:pt>
                      <c:pt idx="458">
                        <c:v>3</c:v>
                      </c:pt>
                      <c:pt idx="459">
                        <c:v>3</c:v>
                      </c:pt>
                      <c:pt idx="460">
                        <c:v>3</c:v>
                      </c:pt>
                      <c:pt idx="461">
                        <c:v>3</c:v>
                      </c:pt>
                      <c:pt idx="462">
                        <c:v>3</c:v>
                      </c:pt>
                      <c:pt idx="463">
                        <c:v>3</c:v>
                      </c:pt>
                      <c:pt idx="464">
                        <c:v>3</c:v>
                      </c:pt>
                      <c:pt idx="465">
                        <c:v>3</c:v>
                      </c:pt>
                      <c:pt idx="466">
                        <c:v>3</c:v>
                      </c:pt>
                      <c:pt idx="467">
                        <c:v>3</c:v>
                      </c:pt>
                      <c:pt idx="468">
                        <c:v>3</c:v>
                      </c:pt>
                      <c:pt idx="469">
                        <c:v>3</c:v>
                      </c:pt>
                      <c:pt idx="470">
                        <c:v>3</c:v>
                      </c:pt>
                      <c:pt idx="471">
                        <c:v>3</c:v>
                      </c:pt>
                      <c:pt idx="472">
                        <c:v>3</c:v>
                      </c:pt>
                      <c:pt idx="473">
                        <c:v>3</c:v>
                      </c:pt>
                      <c:pt idx="474">
                        <c:v>3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3</c:v>
                      </c:pt>
                      <c:pt idx="1160">
                        <c:v>3</c:v>
                      </c:pt>
                      <c:pt idx="1161">
                        <c:v>3</c:v>
                      </c:pt>
                      <c:pt idx="1162">
                        <c:v>3</c:v>
                      </c:pt>
                      <c:pt idx="1163">
                        <c:v>3</c:v>
                      </c:pt>
                      <c:pt idx="1164">
                        <c:v>3</c:v>
                      </c:pt>
                      <c:pt idx="1165">
                        <c:v>3</c:v>
                      </c:pt>
                      <c:pt idx="1166">
                        <c:v>3</c:v>
                      </c:pt>
                      <c:pt idx="1167">
                        <c:v>3</c:v>
                      </c:pt>
                      <c:pt idx="1168">
                        <c:v>3</c:v>
                      </c:pt>
                      <c:pt idx="1169">
                        <c:v>3</c:v>
                      </c:pt>
                      <c:pt idx="1170">
                        <c:v>3</c:v>
                      </c:pt>
                      <c:pt idx="1171">
                        <c:v>3</c:v>
                      </c:pt>
                      <c:pt idx="1172">
                        <c:v>3</c:v>
                      </c:pt>
                      <c:pt idx="1173">
                        <c:v>3</c:v>
                      </c:pt>
                      <c:pt idx="1174">
                        <c:v>3</c:v>
                      </c:pt>
                      <c:pt idx="1175">
                        <c:v>3</c:v>
                      </c:pt>
                      <c:pt idx="1176">
                        <c:v>3</c:v>
                      </c:pt>
                      <c:pt idx="1177">
                        <c:v>3</c:v>
                      </c:pt>
                      <c:pt idx="1178">
                        <c:v>3</c:v>
                      </c:pt>
                      <c:pt idx="1179">
                        <c:v>3</c:v>
                      </c:pt>
                      <c:pt idx="1180">
                        <c:v>3</c:v>
                      </c:pt>
                      <c:pt idx="1181">
                        <c:v>3</c:v>
                      </c:pt>
                      <c:pt idx="1182">
                        <c:v>3</c:v>
                      </c:pt>
                      <c:pt idx="1183">
                        <c:v>3</c:v>
                      </c:pt>
                      <c:pt idx="1184">
                        <c:v>3</c:v>
                      </c:pt>
                      <c:pt idx="1185">
                        <c:v>3</c:v>
                      </c:pt>
                      <c:pt idx="1186">
                        <c:v>3</c:v>
                      </c:pt>
                      <c:pt idx="1187">
                        <c:v>3</c:v>
                      </c:pt>
                      <c:pt idx="1188">
                        <c:v>3</c:v>
                      </c:pt>
                      <c:pt idx="1189">
                        <c:v>3</c:v>
                      </c:pt>
                      <c:pt idx="1190">
                        <c:v>3</c:v>
                      </c:pt>
                      <c:pt idx="1191">
                        <c:v>3</c:v>
                      </c:pt>
                      <c:pt idx="1192">
                        <c:v>3</c:v>
                      </c:pt>
                      <c:pt idx="1193">
                        <c:v>3</c:v>
                      </c:pt>
                      <c:pt idx="1194">
                        <c:v>3</c:v>
                      </c:pt>
                      <c:pt idx="1195">
                        <c:v>3</c:v>
                      </c:pt>
                      <c:pt idx="1196">
                        <c:v>3</c:v>
                      </c:pt>
                      <c:pt idx="1197">
                        <c:v>3</c:v>
                      </c:pt>
                      <c:pt idx="1198">
                        <c:v>3</c:v>
                      </c:pt>
                      <c:pt idx="1199">
                        <c:v>3</c:v>
                      </c:pt>
                      <c:pt idx="1200">
                        <c:v>3</c:v>
                      </c:pt>
                      <c:pt idx="1201">
                        <c:v>3</c:v>
                      </c:pt>
                      <c:pt idx="1202">
                        <c:v>3</c:v>
                      </c:pt>
                      <c:pt idx="1203">
                        <c:v>3</c:v>
                      </c:pt>
                      <c:pt idx="1204">
                        <c:v>3</c:v>
                      </c:pt>
                      <c:pt idx="1205">
                        <c:v>3</c:v>
                      </c:pt>
                      <c:pt idx="1206">
                        <c:v>3</c:v>
                      </c:pt>
                      <c:pt idx="1207">
                        <c:v>3</c:v>
                      </c:pt>
                      <c:pt idx="1208">
                        <c:v>3</c:v>
                      </c:pt>
                      <c:pt idx="1209">
                        <c:v>3</c:v>
                      </c:pt>
                      <c:pt idx="1210">
                        <c:v>3</c:v>
                      </c:pt>
                      <c:pt idx="1211">
                        <c:v>3</c:v>
                      </c:pt>
                      <c:pt idx="1212">
                        <c:v>3</c:v>
                      </c:pt>
                      <c:pt idx="1213">
                        <c:v>3</c:v>
                      </c:pt>
                      <c:pt idx="1214">
                        <c:v>3</c:v>
                      </c:pt>
                      <c:pt idx="1215">
                        <c:v>3</c:v>
                      </c:pt>
                      <c:pt idx="1216">
                        <c:v>3</c:v>
                      </c:pt>
                      <c:pt idx="1217">
                        <c:v>3</c:v>
                      </c:pt>
                      <c:pt idx="1218">
                        <c:v>3</c:v>
                      </c:pt>
                      <c:pt idx="1219">
                        <c:v>3</c:v>
                      </c:pt>
                      <c:pt idx="1220">
                        <c:v>3</c:v>
                      </c:pt>
                      <c:pt idx="1221">
                        <c:v>3</c:v>
                      </c:pt>
                      <c:pt idx="1222">
                        <c:v>3</c:v>
                      </c:pt>
                      <c:pt idx="1223">
                        <c:v>3</c:v>
                      </c:pt>
                      <c:pt idx="1224">
                        <c:v>3</c:v>
                      </c:pt>
                      <c:pt idx="1225">
                        <c:v>3</c:v>
                      </c:pt>
                      <c:pt idx="1226">
                        <c:v>3</c:v>
                      </c:pt>
                      <c:pt idx="1227">
                        <c:v>3</c:v>
                      </c:pt>
                      <c:pt idx="1228">
                        <c:v>3</c:v>
                      </c:pt>
                      <c:pt idx="1229">
                        <c:v>3</c:v>
                      </c:pt>
                      <c:pt idx="1230">
                        <c:v>3</c:v>
                      </c:pt>
                      <c:pt idx="1231">
                        <c:v>3</c:v>
                      </c:pt>
                      <c:pt idx="1232">
                        <c:v>3</c:v>
                      </c:pt>
                      <c:pt idx="1233">
                        <c:v>3</c:v>
                      </c:pt>
                      <c:pt idx="1234">
                        <c:v>3</c:v>
                      </c:pt>
                      <c:pt idx="1235">
                        <c:v>3</c:v>
                      </c:pt>
                      <c:pt idx="1236">
                        <c:v>3</c:v>
                      </c:pt>
                      <c:pt idx="1237">
                        <c:v>3</c:v>
                      </c:pt>
                      <c:pt idx="1238">
                        <c:v>3</c:v>
                      </c:pt>
                      <c:pt idx="1239">
                        <c:v>3</c:v>
                      </c:pt>
                      <c:pt idx="1240">
                        <c:v>3</c:v>
                      </c:pt>
                      <c:pt idx="1241">
                        <c:v>3</c:v>
                      </c:pt>
                      <c:pt idx="1242">
                        <c:v>3</c:v>
                      </c:pt>
                      <c:pt idx="1243">
                        <c:v>3</c:v>
                      </c:pt>
                      <c:pt idx="1244">
                        <c:v>3</c:v>
                      </c:pt>
                      <c:pt idx="1245">
                        <c:v>3</c:v>
                      </c:pt>
                      <c:pt idx="1246">
                        <c:v>3</c:v>
                      </c:pt>
                      <c:pt idx="1247">
                        <c:v>3</c:v>
                      </c:pt>
                      <c:pt idx="1248">
                        <c:v>3</c:v>
                      </c:pt>
                      <c:pt idx="1249">
                        <c:v>3</c:v>
                      </c:pt>
                      <c:pt idx="1250">
                        <c:v>3</c:v>
                      </c:pt>
                      <c:pt idx="1251">
                        <c:v>3</c:v>
                      </c:pt>
                      <c:pt idx="1252">
                        <c:v>3</c:v>
                      </c:pt>
                      <c:pt idx="1253">
                        <c:v>3</c:v>
                      </c:pt>
                      <c:pt idx="1254">
                        <c:v>3</c:v>
                      </c:pt>
                      <c:pt idx="1255">
                        <c:v>3</c:v>
                      </c:pt>
                      <c:pt idx="1256">
                        <c:v>3</c:v>
                      </c:pt>
                      <c:pt idx="1257">
                        <c:v>3</c:v>
                      </c:pt>
                      <c:pt idx="1258">
                        <c:v>3</c:v>
                      </c:pt>
                      <c:pt idx="1259">
                        <c:v>3</c:v>
                      </c:pt>
                      <c:pt idx="1260">
                        <c:v>3</c:v>
                      </c:pt>
                      <c:pt idx="1261">
                        <c:v>3</c:v>
                      </c:pt>
                      <c:pt idx="1262">
                        <c:v>3</c:v>
                      </c:pt>
                      <c:pt idx="1263">
                        <c:v>3</c:v>
                      </c:pt>
                      <c:pt idx="1264">
                        <c:v>3</c:v>
                      </c:pt>
                      <c:pt idx="1265">
                        <c:v>3</c:v>
                      </c:pt>
                      <c:pt idx="1266">
                        <c:v>3</c:v>
                      </c:pt>
                      <c:pt idx="1267">
                        <c:v>3</c:v>
                      </c:pt>
                      <c:pt idx="1268">
                        <c:v>3</c:v>
                      </c:pt>
                      <c:pt idx="1269">
                        <c:v>3</c:v>
                      </c:pt>
                      <c:pt idx="1270">
                        <c:v>3</c:v>
                      </c:pt>
                      <c:pt idx="1271">
                        <c:v>3</c:v>
                      </c:pt>
                      <c:pt idx="1272">
                        <c:v>3</c:v>
                      </c:pt>
                      <c:pt idx="1273">
                        <c:v>3</c:v>
                      </c:pt>
                      <c:pt idx="1274">
                        <c:v>3</c:v>
                      </c:pt>
                      <c:pt idx="1275">
                        <c:v>3</c:v>
                      </c:pt>
                      <c:pt idx="1276">
                        <c:v>3</c:v>
                      </c:pt>
                      <c:pt idx="1277">
                        <c:v>3</c:v>
                      </c:pt>
                      <c:pt idx="1278">
                        <c:v>3</c:v>
                      </c:pt>
                      <c:pt idx="1279">
                        <c:v>3</c:v>
                      </c:pt>
                      <c:pt idx="1280">
                        <c:v>3</c:v>
                      </c:pt>
                      <c:pt idx="1281">
                        <c:v>3</c:v>
                      </c:pt>
                      <c:pt idx="1282">
                        <c:v>3</c:v>
                      </c:pt>
                      <c:pt idx="1283">
                        <c:v>3</c:v>
                      </c:pt>
                      <c:pt idx="1284">
                        <c:v>3</c:v>
                      </c:pt>
                      <c:pt idx="1285">
                        <c:v>3</c:v>
                      </c:pt>
                      <c:pt idx="1286">
                        <c:v>3</c:v>
                      </c:pt>
                      <c:pt idx="1287">
                        <c:v>3</c:v>
                      </c:pt>
                      <c:pt idx="1288">
                        <c:v>3</c:v>
                      </c:pt>
                      <c:pt idx="1289">
                        <c:v>3</c:v>
                      </c:pt>
                      <c:pt idx="1290">
                        <c:v>3</c:v>
                      </c:pt>
                      <c:pt idx="1291">
                        <c:v>3</c:v>
                      </c:pt>
                      <c:pt idx="1292">
                        <c:v>3</c:v>
                      </c:pt>
                      <c:pt idx="1293">
                        <c:v>3</c:v>
                      </c:pt>
                      <c:pt idx="1294">
                        <c:v>3</c:v>
                      </c:pt>
                      <c:pt idx="1295">
                        <c:v>3</c:v>
                      </c:pt>
                      <c:pt idx="1296">
                        <c:v>3</c:v>
                      </c:pt>
                      <c:pt idx="1297">
                        <c:v>3</c:v>
                      </c:pt>
                      <c:pt idx="1298">
                        <c:v>3</c:v>
                      </c:pt>
                      <c:pt idx="1299">
                        <c:v>3</c:v>
                      </c:pt>
                      <c:pt idx="1300">
                        <c:v>3</c:v>
                      </c:pt>
                      <c:pt idx="1301">
                        <c:v>3</c:v>
                      </c:pt>
                      <c:pt idx="1302">
                        <c:v>3</c:v>
                      </c:pt>
                      <c:pt idx="1303">
                        <c:v>3</c:v>
                      </c:pt>
                      <c:pt idx="1304">
                        <c:v>3</c:v>
                      </c:pt>
                      <c:pt idx="1305">
                        <c:v>3</c:v>
                      </c:pt>
                      <c:pt idx="1306">
                        <c:v>3</c:v>
                      </c:pt>
                      <c:pt idx="1307">
                        <c:v>3</c:v>
                      </c:pt>
                      <c:pt idx="1308">
                        <c:v>3</c:v>
                      </c:pt>
                      <c:pt idx="1309">
                        <c:v>3</c:v>
                      </c:pt>
                      <c:pt idx="1310">
                        <c:v>3</c:v>
                      </c:pt>
                      <c:pt idx="1311">
                        <c:v>3</c:v>
                      </c:pt>
                      <c:pt idx="1312">
                        <c:v>3</c:v>
                      </c:pt>
                      <c:pt idx="1313">
                        <c:v>3</c:v>
                      </c:pt>
                      <c:pt idx="1314">
                        <c:v>3</c:v>
                      </c:pt>
                      <c:pt idx="1315">
                        <c:v>3</c:v>
                      </c:pt>
                      <c:pt idx="1316">
                        <c:v>3</c:v>
                      </c:pt>
                      <c:pt idx="1317">
                        <c:v>3</c:v>
                      </c:pt>
                      <c:pt idx="1318">
                        <c:v>3</c:v>
                      </c:pt>
                      <c:pt idx="1319">
                        <c:v>3</c:v>
                      </c:pt>
                      <c:pt idx="1320">
                        <c:v>3</c:v>
                      </c:pt>
                      <c:pt idx="1321">
                        <c:v>3</c:v>
                      </c:pt>
                      <c:pt idx="1322">
                        <c:v>3</c:v>
                      </c:pt>
                      <c:pt idx="1323">
                        <c:v>3</c:v>
                      </c:pt>
                      <c:pt idx="1324">
                        <c:v>3</c:v>
                      </c:pt>
                      <c:pt idx="1325">
                        <c:v>3</c:v>
                      </c:pt>
                      <c:pt idx="1326">
                        <c:v>3</c:v>
                      </c:pt>
                      <c:pt idx="1327">
                        <c:v>3</c:v>
                      </c:pt>
                      <c:pt idx="1328">
                        <c:v>3</c:v>
                      </c:pt>
                      <c:pt idx="1329">
                        <c:v>3</c:v>
                      </c:pt>
                      <c:pt idx="1330">
                        <c:v>3</c:v>
                      </c:pt>
                      <c:pt idx="1331">
                        <c:v>3</c:v>
                      </c:pt>
                      <c:pt idx="1332">
                        <c:v>3</c:v>
                      </c:pt>
                      <c:pt idx="1333">
                        <c:v>3</c:v>
                      </c:pt>
                      <c:pt idx="1334">
                        <c:v>3</c:v>
                      </c:pt>
                      <c:pt idx="1335">
                        <c:v>3</c:v>
                      </c:pt>
                      <c:pt idx="1336">
                        <c:v>3</c:v>
                      </c:pt>
                      <c:pt idx="1337">
                        <c:v>3</c:v>
                      </c:pt>
                      <c:pt idx="1338">
                        <c:v>3</c:v>
                      </c:pt>
                      <c:pt idx="1339">
                        <c:v>3</c:v>
                      </c:pt>
                      <c:pt idx="1340">
                        <c:v>3</c:v>
                      </c:pt>
                      <c:pt idx="1341">
                        <c:v>3</c:v>
                      </c:pt>
                      <c:pt idx="1342">
                        <c:v>3</c:v>
                      </c:pt>
                      <c:pt idx="1343">
                        <c:v>3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F-7393-4B23-A97A-C01280B7D0FF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'mix6'!$BA$2:$BA$1726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3</c:v>
                      </c:pt>
                      <c:pt idx="67">
                        <c:v>3</c:v>
                      </c:pt>
                      <c:pt idx="68">
                        <c:v>3</c:v>
                      </c:pt>
                      <c:pt idx="69">
                        <c:v>3</c:v>
                      </c:pt>
                      <c:pt idx="70">
                        <c:v>3</c:v>
                      </c:pt>
                      <c:pt idx="71">
                        <c:v>3</c:v>
                      </c:pt>
                      <c:pt idx="72">
                        <c:v>3</c:v>
                      </c:pt>
                      <c:pt idx="73">
                        <c:v>3</c:v>
                      </c:pt>
                      <c:pt idx="74">
                        <c:v>3</c:v>
                      </c:pt>
                      <c:pt idx="75">
                        <c:v>3</c:v>
                      </c:pt>
                      <c:pt idx="76">
                        <c:v>3</c:v>
                      </c:pt>
                      <c:pt idx="77">
                        <c:v>3</c:v>
                      </c:pt>
                      <c:pt idx="78">
                        <c:v>3</c:v>
                      </c:pt>
                      <c:pt idx="79">
                        <c:v>3</c:v>
                      </c:pt>
                      <c:pt idx="80">
                        <c:v>3</c:v>
                      </c:pt>
                      <c:pt idx="81">
                        <c:v>3</c:v>
                      </c:pt>
                      <c:pt idx="82">
                        <c:v>3</c:v>
                      </c:pt>
                      <c:pt idx="83">
                        <c:v>3</c:v>
                      </c:pt>
                      <c:pt idx="84">
                        <c:v>3</c:v>
                      </c:pt>
                      <c:pt idx="85">
                        <c:v>3</c:v>
                      </c:pt>
                      <c:pt idx="86">
                        <c:v>3</c:v>
                      </c:pt>
                      <c:pt idx="87">
                        <c:v>3</c:v>
                      </c:pt>
                      <c:pt idx="88">
                        <c:v>3</c:v>
                      </c:pt>
                      <c:pt idx="89">
                        <c:v>3</c:v>
                      </c:pt>
                      <c:pt idx="90">
                        <c:v>3</c:v>
                      </c:pt>
                      <c:pt idx="91">
                        <c:v>3</c:v>
                      </c:pt>
                      <c:pt idx="92">
                        <c:v>3</c:v>
                      </c:pt>
                      <c:pt idx="93">
                        <c:v>3</c:v>
                      </c:pt>
                      <c:pt idx="94">
                        <c:v>3</c:v>
                      </c:pt>
                      <c:pt idx="95">
                        <c:v>3</c:v>
                      </c:pt>
                      <c:pt idx="96">
                        <c:v>3</c:v>
                      </c:pt>
                      <c:pt idx="97">
                        <c:v>3</c:v>
                      </c:pt>
                      <c:pt idx="98">
                        <c:v>3</c:v>
                      </c:pt>
                      <c:pt idx="99">
                        <c:v>3</c:v>
                      </c:pt>
                      <c:pt idx="100">
                        <c:v>3</c:v>
                      </c:pt>
                      <c:pt idx="101">
                        <c:v>3</c:v>
                      </c:pt>
                      <c:pt idx="102">
                        <c:v>3</c:v>
                      </c:pt>
                      <c:pt idx="103">
                        <c:v>3</c:v>
                      </c:pt>
                      <c:pt idx="104">
                        <c:v>3</c:v>
                      </c:pt>
                      <c:pt idx="105">
                        <c:v>3</c:v>
                      </c:pt>
                      <c:pt idx="106">
                        <c:v>3</c:v>
                      </c:pt>
                      <c:pt idx="107">
                        <c:v>3</c:v>
                      </c:pt>
                      <c:pt idx="108">
                        <c:v>3</c:v>
                      </c:pt>
                      <c:pt idx="109">
                        <c:v>3</c:v>
                      </c:pt>
                      <c:pt idx="110">
                        <c:v>3</c:v>
                      </c:pt>
                      <c:pt idx="111">
                        <c:v>3</c:v>
                      </c:pt>
                      <c:pt idx="112">
                        <c:v>3</c:v>
                      </c:pt>
                      <c:pt idx="113">
                        <c:v>3</c:v>
                      </c:pt>
                      <c:pt idx="114">
                        <c:v>3</c:v>
                      </c:pt>
                      <c:pt idx="115">
                        <c:v>3</c:v>
                      </c:pt>
                      <c:pt idx="116">
                        <c:v>3</c:v>
                      </c:pt>
                      <c:pt idx="117">
                        <c:v>3</c:v>
                      </c:pt>
                      <c:pt idx="118">
                        <c:v>3</c:v>
                      </c:pt>
                      <c:pt idx="119">
                        <c:v>3</c:v>
                      </c:pt>
                      <c:pt idx="120">
                        <c:v>3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3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3</c:v>
                      </c:pt>
                      <c:pt idx="127">
                        <c:v>3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3</c:v>
                      </c:pt>
                      <c:pt idx="133">
                        <c:v>3</c:v>
                      </c:pt>
                      <c:pt idx="134">
                        <c:v>3</c:v>
                      </c:pt>
                      <c:pt idx="135">
                        <c:v>3</c:v>
                      </c:pt>
                      <c:pt idx="136">
                        <c:v>3</c:v>
                      </c:pt>
                      <c:pt idx="137">
                        <c:v>3</c:v>
                      </c:pt>
                      <c:pt idx="138">
                        <c:v>3</c:v>
                      </c:pt>
                      <c:pt idx="139">
                        <c:v>3</c:v>
                      </c:pt>
                      <c:pt idx="140">
                        <c:v>3</c:v>
                      </c:pt>
                      <c:pt idx="141">
                        <c:v>3</c:v>
                      </c:pt>
                      <c:pt idx="142">
                        <c:v>3</c:v>
                      </c:pt>
                      <c:pt idx="143">
                        <c:v>3</c:v>
                      </c:pt>
                      <c:pt idx="144">
                        <c:v>3</c:v>
                      </c:pt>
                      <c:pt idx="145">
                        <c:v>3</c:v>
                      </c:pt>
                      <c:pt idx="146">
                        <c:v>3</c:v>
                      </c:pt>
                      <c:pt idx="147">
                        <c:v>3</c:v>
                      </c:pt>
                      <c:pt idx="148">
                        <c:v>3</c:v>
                      </c:pt>
                      <c:pt idx="149">
                        <c:v>3</c:v>
                      </c:pt>
                      <c:pt idx="150">
                        <c:v>3</c:v>
                      </c:pt>
                      <c:pt idx="151">
                        <c:v>3</c:v>
                      </c:pt>
                      <c:pt idx="152">
                        <c:v>3</c:v>
                      </c:pt>
                      <c:pt idx="153">
                        <c:v>3</c:v>
                      </c:pt>
                      <c:pt idx="154">
                        <c:v>3</c:v>
                      </c:pt>
                      <c:pt idx="155">
                        <c:v>3</c:v>
                      </c:pt>
                      <c:pt idx="156">
                        <c:v>3</c:v>
                      </c:pt>
                      <c:pt idx="157">
                        <c:v>3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3</c:v>
                      </c:pt>
                      <c:pt idx="889">
                        <c:v>3</c:v>
                      </c:pt>
                      <c:pt idx="890">
                        <c:v>3</c:v>
                      </c:pt>
                      <c:pt idx="891">
                        <c:v>3</c:v>
                      </c:pt>
                      <c:pt idx="892">
                        <c:v>3</c:v>
                      </c:pt>
                      <c:pt idx="893">
                        <c:v>3</c:v>
                      </c:pt>
                      <c:pt idx="894">
                        <c:v>3</c:v>
                      </c:pt>
                      <c:pt idx="895">
                        <c:v>3</c:v>
                      </c:pt>
                      <c:pt idx="896">
                        <c:v>3</c:v>
                      </c:pt>
                      <c:pt idx="897">
                        <c:v>3</c:v>
                      </c:pt>
                      <c:pt idx="898">
                        <c:v>3</c:v>
                      </c:pt>
                      <c:pt idx="899">
                        <c:v>3</c:v>
                      </c:pt>
                      <c:pt idx="900">
                        <c:v>3</c:v>
                      </c:pt>
                      <c:pt idx="901">
                        <c:v>3</c:v>
                      </c:pt>
                      <c:pt idx="902">
                        <c:v>3</c:v>
                      </c:pt>
                      <c:pt idx="903">
                        <c:v>3</c:v>
                      </c:pt>
                      <c:pt idx="904">
                        <c:v>3</c:v>
                      </c:pt>
                      <c:pt idx="905">
                        <c:v>3</c:v>
                      </c:pt>
                      <c:pt idx="906">
                        <c:v>3</c:v>
                      </c:pt>
                      <c:pt idx="907">
                        <c:v>3</c:v>
                      </c:pt>
                      <c:pt idx="908">
                        <c:v>3</c:v>
                      </c:pt>
                      <c:pt idx="909">
                        <c:v>3</c:v>
                      </c:pt>
                      <c:pt idx="910">
                        <c:v>3</c:v>
                      </c:pt>
                      <c:pt idx="911">
                        <c:v>3</c:v>
                      </c:pt>
                      <c:pt idx="912">
                        <c:v>3</c:v>
                      </c:pt>
                      <c:pt idx="913">
                        <c:v>3</c:v>
                      </c:pt>
                      <c:pt idx="914">
                        <c:v>3</c:v>
                      </c:pt>
                      <c:pt idx="915">
                        <c:v>3</c:v>
                      </c:pt>
                      <c:pt idx="916">
                        <c:v>3</c:v>
                      </c:pt>
                      <c:pt idx="917">
                        <c:v>3</c:v>
                      </c:pt>
                      <c:pt idx="918">
                        <c:v>3</c:v>
                      </c:pt>
                      <c:pt idx="919">
                        <c:v>3</c:v>
                      </c:pt>
                      <c:pt idx="920">
                        <c:v>3</c:v>
                      </c:pt>
                      <c:pt idx="921">
                        <c:v>3</c:v>
                      </c:pt>
                      <c:pt idx="922">
                        <c:v>3</c:v>
                      </c:pt>
                      <c:pt idx="923">
                        <c:v>3</c:v>
                      </c:pt>
                      <c:pt idx="924">
                        <c:v>3</c:v>
                      </c:pt>
                      <c:pt idx="925">
                        <c:v>3</c:v>
                      </c:pt>
                      <c:pt idx="926">
                        <c:v>3</c:v>
                      </c:pt>
                      <c:pt idx="927">
                        <c:v>3</c:v>
                      </c:pt>
                      <c:pt idx="928">
                        <c:v>3</c:v>
                      </c:pt>
                      <c:pt idx="929">
                        <c:v>3</c:v>
                      </c:pt>
                      <c:pt idx="930">
                        <c:v>3</c:v>
                      </c:pt>
                      <c:pt idx="931">
                        <c:v>3</c:v>
                      </c:pt>
                      <c:pt idx="932">
                        <c:v>3</c:v>
                      </c:pt>
                      <c:pt idx="933">
                        <c:v>3</c:v>
                      </c:pt>
                      <c:pt idx="934">
                        <c:v>3</c:v>
                      </c:pt>
                      <c:pt idx="935">
                        <c:v>3</c:v>
                      </c:pt>
                      <c:pt idx="936">
                        <c:v>3</c:v>
                      </c:pt>
                      <c:pt idx="937">
                        <c:v>3</c:v>
                      </c:pt>
                      <c:pt idx="938">
                        <c:v>3</c:v>
                      </c:pt>
                      <c:pt idx="939">
                        <c:v>3</c:v>
                      </c:pt>
                      <c:pt idx="940">
                        <c:v>3</c:v>
                      </c:pt>
                      <c:pt idx="941">
                        <c:v>3</c:v>
                      </c:pt>
                      <c:pt idx="942">
                        <c:v>3</c:v>
                      </c:pt>
                      <c:pt idx="943">
                        <c:v>3</c:v>
                      </c:pt>
                      <c:pt idx="944">
                        <c:v>3</c:v>
                      </c:pt>
                      <c:pt idx="945">
                        <c:v>3</c:v>
                      </c:pt>
                      <c:pt idx="946">
                        <c:v>3</c:v>
                      </c:pt>
                      <c:pt idx="947">
                        <c:v>3</c:v>
                      </c:pt>
                      <c:pt idx="948">
                        <c:v>3</c:v>
                      </c:pt>
                      <c:pt idx="949">
                        <c:v>3</c:v>
                      </c:pt>
                      <c:pt idx="950">
                        <c:v>3</c:v>
                      </c:pt>
                      <c:pt idx="951">
                        <c:v>3</c:v>
                      </c:pt>
                      <c:pt idx="952">
                        <c:v>3</c:v>
                      </c:pt>
                      <c:pt idx="953">
                        <c:v>3</c:v>
                      </c:pt>
                      <c:pt idx="954">
                        <c:v>3</c:v>
                      </c:pt>
                      <c:pt idx="955">
                        <c:v>3</c:v>
                      </c:pt>
                      <c:pt idx="956">
                        <c:v>3</c:v>
                      </c:pt>
                      <c:pt idx="957">
                        <c:v>3</c:v>
                      </c:pt>
                      <c:pt idx="958">
                        <c:v>3</c:v>
                      </c:pt>
                      <c:pt idx="959">
                        <c:v>3</c:v>
                      </c:pt>
                      <c:pt idx="960">
                        <c:v>3</c:v>
                      </c:pt>
                      <c:pt idx="961">
                        <c:v>3</c:v>
                      </c:pt>
                      <c:pt idx="962">
                        <c:v>3</c:v>
                      </c:pt>
                      <c:pt idx="963">
                        <c:v>3</c:v>
                      </c:pt>
                      <c:pt idx="964">
                        <c:v>3</c:v>
                      </c:pt>
                      <c:pt idx="965">
                        <c:v>3</c:v>
                      </c:pt>
                      <c:pt idx="966">
                        <c:v>3</c:v>
                      </c:pt>
                      <c:pt idx="967">
                        <c:v>3</c:v>
                      </c:pt>
                      <c:pt idx="968">
                        <c:v>3</c:v>
                      </c:pt>
                      <c:pt idx="969">
                        <c:v>3</c:v>
                      </c:pt>
                      <c:pt idx="970">
                        <c:v>3</c:v>
                      </c:pt>
                      <c:pt idx="971">
                        <c:v>3</c:v>
                      </c:pt>
                      <c:pt idx="972">
                        <c:v>3</c:v>
                      </c:pt>
                      <c:pt idx="973">
                        <c:v>3</c:v>
                      </c:pt>
                      <c:pt idx="974">
                        <c:v>3</c:v>
                      </c:pt>
                      <c:pt idx="975">
                        <c:v>3</c:v>
                      </c:pt>
                      <c:pt idx="976">
                        <c:v>3</c:v>
                      </c:pt>
                      <c:pt idx="977">
                        <c:v>3</c:v>
                      </c:pt>
                      <c:pt idx="978">
                        <c:v>3</c:v>
                      </c:pt>
                      <c:pt idx="979">
                        <c:v>3</c:v>
                      </c:pt>
                      <c:pt idx="980">
                        <c:v>3</c:v>
                      </c:pt>
                      <c:pt idx="981">
                        <c:v>3</c:v>
                      </c:pt>
                      <c:pt idx="982">
                        <c:v>3</c:v>
                      </c:pt>
                      <c:pt idx="983">
                        <c:v>3</c:v>
                      </c:pt>
                      <c:pt idx="984">
                        <c:v>3</c:v>
                      </c:pt>
                      <c:pt idx="985">
                        <c:v>3</c:v>
                      </c:pt>
                      <c:pt idx="986">
                        <c:v>3</c:v>
                      </c:pt>
                      <c:pt idx="987">
                        <c:v>3</c:v>
                      </c:pt>
                      <c:pt idx="988">
                        <c:v>3</c:v>
                      </c:pt>
                      <c:pt idx="989">
                        <c:v>3</c:v>
                      </c:pt>
                      <c:pt idx="990">
                        <c:v>3</c:v>
                      </c:pt>
                      <c:pt idx="991">
                        <c:v>3</c:v>
                      </c:pt>
                      <c:pt idx="992">
                        <c:v>3</c:v>
                      </c:pt>
                      <c:pt idx="993">
                        <c:v>3</c:v>
                      </c:pt>
                      <c:pt idx="994">
                        <c:v>3</c:v>
                      </c:pt>
                      <c:pt idx="995">
                        <c:v>3</c:v>
                      </c:pt>
                      <c:pt idx="996">
                        <c:v>3</c:v>
                      </c:pt>
                      <c:pt idx="997">
                        <c:v>3</c:v>
                      </c:pt>
                      <c:pt idx="998">
                        <c:v>3</c:v>
                      </c:pt>
                      <c:pt idx="999">
                        <c:v>3</c:v>
                      </c:pt>
                      <c:pt idx="1000">
                        <c:v>3</c:v>
                      </c:pt>
                      <c:pt idx="1001">
                        <c:v>3</c:v>
                      </c:pt>
                      <c:pt idx="1002">
                        <c:v>3</c:v>
                      </c:pt>
                      <c:pt idx="1003">
                        <c:v>3</c:v>
                      </c:pt>
                      <c:pt idx="1004">
                        <c:v>3</c:v>
                      </c:pt>
                      <c:pt idx="1005">
                        <c:v>3</c:v>
                      </c:pt>
                      <c:pt idx="1006">
                        <c:v>3</c:v>
                      </c:pt>
                      <c:pt idx="1007">
                        <c:v>3</c:v>
                      </c:pt>
                      <c:pt idx="1008">
                        <c:v>3</c:v>
                      </c:pt>
                      <c:pt idx="1009">
                        <c:v>3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0-7393-4B23-A97A-C01280B7D0FF}"/>
                  </c:ext>
                </c:extLst>
              </c15:ser>
            </c15:filteredScatterSeries>
            <c15:filteredScatte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'mix6'!$BB$2:$BB$1726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3</c:v>
                      </c:pt>
                      <c:pt idx="591">
                        <c:v>3</c:v>
                      </c:pt>
                      <c:pt idx="592">
                        <c:v>3</c:v>
                      </c:pt>
                      <c:pt idx="593">
                        <c:v>3</c:v>
                      </c:pt>
                      <c:pt idx="594">
                        <c:v>3</c:v>
                      </c:pt>
                      <c:pt idx="595">
                        <c:v>3</c:v>
                      </c:pt>
                      <c:pt idx="596">
                        <c:v>3</c:v>
                      </c:pt>
                      <c:pt idx="597">
                        <c:v>3</c:v>
                      </c:pt>
                      <c:pt idx="598">
                        <c:v>3</c:v>
                      </c:pt>
                      <c:pt idx="599">
                        <c:v>3</c:v>
                      </c:pt>
                      <c:pt idx="600">
                        <c:v>3</c:v>
                      </c:pt>
                      <c:pt idx="601">
                        <c:v>3</c:v>
                      </c:pt>
                      <c:pt idx="602">
                        <c:v>3</c:v>
                      </c:pt>
                      <c:pt idx="603">
                        <c:v>3</c:v>
                      </c:pt>
                      <c:pt idx="604">
                        <c:v>3</c:v>
                      </c:pt>
                      <c:pt idx="605">
                        <c:v>3</c:v>
                      </c:pt>
                      <c:pt idx="606">
                        <c:v>3</c:v>
                      </c:pt>
                      <c:pt idx="607">
                        <c:v>3</c:v>
                      </c:pt>
                      <c:pt idx="608">
                        <c:v>3</c:v>
                      </c:pt>
                      <c:pt idx="609">
                        <c:v>3</c:v>
                      </c:pt>
                      <c:pt idx="610">
                        <c:v>3</c:v>
                      </c:pt>
                      <c:pt idx="611">
                        <c:v>3</c:v>
                      </c:pt>
                      <c:pt idx="612">
                        <c:v>3</c:v>
                      </c:pt>
                      <c:pt idx="613">
                        <c:v>3</c:v>
                      </c:pt>
                      <c:pt idx="614">
                        <c:v>3</c:v>
                      </c:pt>
                      <c:pt idx="615">
                        <c:v>3</c:v>
                      </c:pt>
                      <c:pt idx="616">
                        <c:v>3</c:v>
                      </c:pt>
                      <c:pt idx="617">
                        <c:v>3</c:v>
                      </c:pt>
                      <c:pt idx="618">
                        <c:v>3</c:v>
                      </c:pt>
                      <c:pt idx="619">
                        <c:v>3</c:v>
                      </c:pt>
                      <c:pt idx="620">
                        <c:v>3</c:v>
                      </c:pt>
                      <c:pt idx="621">
                        <c:v>3</c:v>
                      </c:pt>
                      <c:pt idx="622">
                        <c:v>3</c:v>
                      </c:pt>
                      <c:pt idx="623">
                        <c:v>3</c:v>
                      </c:pt>
                      <c:pt idx="624">
                        <c:v>3</c:v>
                      </c:pt>
                      <c:pt idx="625">
                        <c:v>3</c:v>
                      </c:pt>
                      <c:pt idx="626">
                        <c:v>3</c:v>
                      </c:pt>
                      <c:pt idx="627">
                        <c:v>3</c:v>
                      </c:pt>
                      <c:pt idx="628">
                        <c:v>3</c:v>
                      </c:pt>
                      <c:pt idx="629">
                        <c:v>3</c:v>
                      </c:pt>
                      <c:pt idx="630">
                        <c:v>3</c:v>
                      </c:pt>
                      <c:pt idx="631">
                        <c:v>3</c:v>
                      </c:pt>
                      <c:pt idx="632">
                        <c:v>3</c:v>
                      </c:pt>
                      <c:pt idx="633">
                        <c:v>3</c:v>
                      </c:pt>
                      <c:pt idx="634">
                        <c:v>3</c:v>
                      </c:pt>
                      <c:pt idx="635">
                        <c:v>3</c:v>
                      </c:pt>
                      <c:pt idx="636">
                        <c:v>3</c:v>
                      </c:pt>
                      <c:pt idx="637">
                        <c:v>3</c:v>
                      </c:pt>
                      <c:pt idx="638">
                        <c:v>3</c:v>
                      </c:pt>
                      <c:pt idx="639">
                        <c:v>3</c:v>
                      </c:pt>
                      <c:pt idx="640">
                        <c:v>3</c:v>
                      </c:pt>
                      <c:pt idx="641">
                        <c:v>3</c:v>
                      </c:pt>
                      <c:pt idx="642">
                        <c:v>3</c:v>
                      </c:pt>
                      <c:pt idx="643">
                        <c:v>3</c:v>
                      </c:pt>
                      <c:pt idx="644">
                        <c:v>3</c:v>
                      </c:pt>
                      <c:pt idx="645">
                        <c:v>3</c:v>
                      </c:pt>
                      <c:pt idx="646">
                        <c:v>3</c:v>
                      </c:pt>
                      <c:pt idx="647">
                        <c:v>3</c:v>
                      </c:pt>
                      <c:pt idx="648">
                        <c:v>3</c:v>
                      </c:pt>
                      <c:pt idx="649">
                        <c:v>3</c:v>
                      </c:pt>
                      <c:pt idx="650">
                        <c:v>3</c:v>
                      </c:pt>
                      <c:pt idx="651">
                        <c:v>3</c:v>
                      </c:pt>
                      <c:pt idx="652">
                        <c:v>3</c:v>
                      </c:pt>
                      <c:pt idx="653">
                        <c:v>3</c:v>
                      </c:pt>
                      <c:pt idx="654">
                        <c:v>3</c:v>
                      </c:pt>
                      <c:pt idx="655">
                        <c:v>3</c:v>
                      </c:pt>
                      <c:pt idx="656">
                        <c:v>3</c:v>
                      </c:pt>
                      <c:pt idx="657">
                        <c:v>3</c:v>
                      </c:pt>
                      <c:pt idx="658">
                        <c:v>3</c:v>
                      </c:pt>
                      <c:pt idx="659">
                        <c:v>3</c:v>
                      </c:pt>
                      <c:pt idx="660">
                        <c:v>3</c:v>
                      </c:pt>
                      <c:pt idx="661">
                        <c:v>3</c:v>
                      </c:pt>
                      <c:pt idx="662">
                        <c:v>3</c:v>
                      </c:pt>
                      <c:pt idx="663">
                        <c:v>3</c:v>
                      </c:pt>
                      <c:pt idx="664">
                        <c:v>3</c:v>
                      </c:pt>
                      <c:pt idx="665">
                        <c:v>3</c:v>
                      </c:pt>
                      <c:pt idx="666">
                        <c:v>3</c:v>
                      </c:pt>
                      <c:pt idx="667">
                        <c:v>3</c:v>
                      </c:pt>
                      <c:pt idx="668">
                        <c:v>3</c:v>
                      </c:pt>
                      <c:pt idx="669">
                        <c:v>3</c:v>
                      </c:pt>
                      <c:pt idx="670">
                        <c:v>3</c:v>
                      </c:pt>
                      <c:pt idx="671">
                        <c:v>3</c:v>
                      </c:pt>
                      <c:pt idx="672">
                        <c:v>3</c:v>
                      </c:pt>
                      <c:pt idx="673">
                        <c:v>3</c:v>
                      </c:pt>
                      <c:pt idx="674">
                        <c:v>3</c:v>
                      </c:pt>
                      <c:pt idx="675">
                        <c:v>3</c:v>
                      </c:pt>
                      <c:pt idx="676">
                        <c:v>3</c:v>
                      </c:pt>
                      <c:pt idx="677">
                        <c:v>3</c:v>
                      </c:pt>
                      <c:pt idx="678">
                        <c:v>3</c:v>
                      </c:pt>
                      <c:pt idx="679">
                        <c:v>3</c:v>
                      </c:pt>
                      <c:pt idx="680">
                        <c:v>3</c:v>
                      </c:pt>
                      <c:pt idx="681">
                        <c:v>3</c:v>
                      </c:pt>
                      <c:pt idx="682">
                        <c:v>3</c:v>
                      </c:pt>
                      <c:pt idx="683">
                        <c:v>3</c:v>
                      </c:pt>
                      <c:pt idx="684">
                        <c:v>3</c:v>
                      </c:pt>
                      <c:pt idx="685">
                        <c:v>3</c:v>
                      </c:pt>
                      <c:pt idx="686">
                        <c:v>3</c:v>
                      </c:pt>
                      <c:pt idx="687">
                        <c:v>3</c:v>
                      </c:pt>
                      <c:pt idx="688">
                        <c:v>3</c:v>
                      </c:pt>
                      <c:pt idx="689">
                        <c:v>3</c:v>
                      </c:pt>
                      <c:pt idx="690">
                        <c:v>3</c:v>
                      </c:pt>
                      <c:pt idx="691">
                        <c:v>3</c:v>
                      </c:pt>
                      <c:pt idx="692">
                        <c:v>3</c:v>
                      </c:pt>
                      <c:pt idx="693">
                        <c:v>3</c:v>
                      </c:pt>
                      <c:pt idx="694">
                        <c:v>3</c:v>
                      </c:pt>
                      <c:pt idx="695">
                        <c:v>3</c:v>
                      </c:pt>
                      <c:pt idx="696">
                        <c:v>3</c:v>
                      </c:pt>
                      <c:pt idx="697">
                        <c:v>3</c:v>
                      </c:pt>
                      <c:pt idx="698">
                        <c:v>3</c:v>
                      </c:pt>
                      <c:pt idx="699">
                        <c:v>3</c:v>
                      </c:pt>
                      <c:pt idx="700">
                        <c:v>3</c:v>
                      </c:pt>
                      <c:pt idx="701">
                        <c:v>3</c:v>
                      </c:pt>
                      <c:pt idx="702">
                        <c:v>3</c:v>
                      </c:pt>
                      <c:pt idx="703">
                        <c:v>3</c:v>
                      </c:pt>
                      <c:pt idx="704">
                        <c:v>3</c:v>
                      </c:pt>
                      <c:pt idx="705">
                        <c:v>3</c:v>
                      </c:pt>
                      <c:pt idx="706">
                        <c:v>3</c:v>
                      </c:pt>
                      <c:pt idx="707">
                        <c:v>3</c:v>
                      </c:pt>
                      <c:pt idx="708">
                        <c:v>3</c:v>
                      </c:pt>
                      <c:pt idx="709">
                        <c:v>3</c:v>
                      </c:pt>
                      <c:pt idx="710">
                        <c:v>3</c:v>
                      </c:pt>
                      <c:pt idx="711">
                        <c:v>3</c:v>
                      </c:pt>
                      <c:pt idx="712">
                        <c:v>3</c:v>
                      </c:pt>
                      <c:pt idx="713">
                        <c:v>3</c:v>
                      </c:pt>
                      <c:pt idx="714">
                        <c:v>3</c:v>
                      </c:pt>
                      <c:pt idx="715">
                        <c:v>3</c:v>
                      </c:pt>
                      <c:pt idx="716">
                        <c:v>3</c:v>
                      </c:pt>
                      <c:pt idx="717">
                        <c:v>3</c:v>
                      </c:pt>
                      <c:pt idx="718">
                        <c:v>3</c:v>
                      </c:pt>
                      <c:pt idx="719">
                        <c:v>3</c:v>
                      </c:pt>
                      <c:pt idx="720">
                        <c:v>3</c:v>
                      </c:pt>
                      <c:pt idx="721">
                        <c:v>3</c:v>
                      </c:pt>
                      <c:pt idx="722">
                        <c:v>3</c:v>
                      </c:pt>
                      <c:pt idx="723">
                        <c:v>3</c:v>
                      </c:pt>
                      <c:pt idx="724">
                        <c:v>3</c:v>
                      </c:pt>
                      <c:pt idx="725">
                        <c:v>3</c:v>
                      </c:pt>
                      <c:pt idx="726">
                        <c:v>3</c:v>
                      </c:pt>
                      <c:pt idx="727">
                        <c:v>3</c:v>
                      </c:pt>
                      <c:pt idx="728">
                        <c:v>3</c:v>
                      </c:pt>
                      <c:pt idx="729">
                        <c:v>3</c:v>
                      </c:pt>
                      <c:pt idx="730">
                        <c:v>3</c:v>
                      </c:pt>
                      <c:pt idx="731">
                        <c:v>3</c:v>
                      </c:pt>
                      <c:pt idx="732">
                        <c:v>3</c:v>
                      </c:pt>
                      <c:pt idx="733">
                        <c:v>3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3</c:v>
                      </c:pt>
                      <c:pt idx="1535">
                        <c:v>3</c:v>
                      </c:pt>
                      <c:pt idx="1536">
                        <c:v>3</c:v>
                      </c:pt>
                      <c:pt idx="1537">
                        <c:v>3</c:v>
                      </c:pt>
                      <c:pt idx="1538">
                        <c:v>3</c:v>
                      </c:pt>
                      <c:pt idx="1539">
                        <c:v>3</c:v>
                      </c:pt>
                      <c:pt idx="1540">
                        <c:v>3</c:v>
                      </c:pt>
                      <c:pt idx="1541">
                        <c:v>3</c:v>
                      </c:pt>
                      <c:pt idx="1542">
                        <c:v>3</c:v>
                      </c:pt>
                      <c:pt idx="1543">
                        <c:v>3</c:v>
                      </c:pt>
                      <c:pt idx="1544">
                        <c:v>3</c:v>
                      </c:pt>
                      <c:pt idx="1545">
                        <c:v>3</c:v>
                      </c:pt>
                      <c:pt idx="1546">
                        <c:v>3</c:v>
                      </c:pt>
                      <c:pt idx="1547">
                        <c:v>3</c:v>
                      </c:pt>
                      <c:pt idx="1548">
                        <c:v>3</c:v>
                      </c:pt>
                      <c:pt idx="1549">
                        <c:v>3</c:v>
                      </c:pt>
                      <c:pt idx="1550">
                        <c:v>3</c:v>
                      </c:pt>
                      <c:pt idx="1551">
                        <c:v>3</c:v>
                      </c:pt>
                      <c:pt idx="1552">
                        <c:v>3</c:v>
                      </c:pt>
                      <c:pt idx="1553">
                        <c:v>3</c:v>
                      </c:pt>
                      <c:pt idx="1554">
                        <c:v>3</c:v>
                      </c:pt>
                      <c:pt idx="1555">
                        <c:v>3</c:v>
                      </c:pt>
                      <c:pt idx="1556">
                        <c:v>3</c:v>
                      </c:pt>
                      <c:pt idx="1557">
                        <c:v>3</c:v>
                      </c:pt>
                      <c:pt idx="1558">
                        <c:v>3</c:v>
                      </c:pt>
                      <c:pt idx="1559">
                        <c:v>3</c:v>
                      </c:pt>
                      <c:pt idx="1560">
                        <c:v>3</c:v>
                      </c:pt>
                      <c:pt idx="1561">
                        <c:v>3</c:v>
                      </c:pt>
                      <c:pt idx="1562">
                        <c:v>3</c:v>
                      </c:pt>
                      <c:pt idx="1563">
                        <c:v>3</c:v>
                      </c:pt>
                      <c:pt idx="1564">
                        <c:v>3</c:v>
                      </c:pt>
                      <c:pt idx="1565">
                        <c:v>3</c:v>
                      </c:pt>
                      <c:pt idx="1566">
                        <c:v>3</c:v>
                      </c:pt>
                      <c:pt idx="1567">
                        <c:v>3</c:v>
                      </c:pt>
                      <c:pt idx="1568">
                        <c:v>3</c:v>
                      </c:pt>
                      <c:pt idx="1569">
                        <c:v>3</c:v>
                      </c:pt>
                      <c:pt idx="1570">
                        <c:v>3</c:v>
                      </c:pt>
                      <c:pt idx="1571">
                        <c:v>3</c:v>
                      </c:pt>
                      <c:pt idx="1572">
                        <c:v>3</c:v>
                      </c:pt>
                      <c:pt idx="1573">
                        <c:v>3</c:v>
                      </c:pt>
                      <c:pt idx="1574">
                        <c:v>3</c:v>
                      </c:pt>
                      <c:pt idx="1575">
                        <c:v>3</c:v>
                      </c:pt>
                      <c:pt idx="1576">
                        <c:v>3</c:v>
                      </c:pt>
                      <c:pt idx="1577">
                        <c:v>3</c:v>
                      </c:pt>
                      <c:pt idx="1578">
                        <c:v>3</c:v>
                      </c:pt>
                      <c:pt idx="1579">
                        <c:v>3</c:v>
                      </c:pt>
                      <c:pt idx="1580">
                        <c:v>3</c:v>
                      </c:pt>
                      <c:pt idx="1581">
                        <c:v>3</c:v>
                      </c:pt>
                      <c:pt idx="1582">
                        <c:v>3</c:v>
                      </c:pt>
                      <c:pt idx="1583">
                        <c:v>3</c:v>
                      </c:pt>
                      <c:pt idx="1584">
                        <c:v>3</c:v>
                      </c:pt>
                      <c:pt idx="1585">
                        <c:v>3</c:v>
                      </c:pt>
                      <c:pt idx="1586">
                        <c:v>3</c:v>
                      </c:pt>
                      <c:pt idx="1587">
                        <c:v>3</c:v>
                      </c:pt>
                      <c:pt idx="1588">
                        <c:v>3</c:v>
                      </c:pt>
                      <c:pt idx="1589">
                        <c:v>3</c:v>
                      </c:pt>
                      <c:pt idx="1590">
                        <c:v>3</c:v>
                      </c:pt>
                      <c:pt idx="1591">
                        <c:v>3</c:v>
                      </c:pt>
                      <c:pt idx="1592">
                        <c:v>3</c:v>
                      </c:pt>
                      <c:pt idx="1593">
                        <c:v>3</c:v>
                      </c:pt>
                      <c:pt idx="1594">
                        <c:v>3</c:v>
                      </c:pt>
                      <c:pt idx="1595">
                        <c:v>3</c:v>
                      </c:pt>
                      <c:pt idx="1596">
                        <c:v>3</c:v>
                      </c:pt>
                      <c:pt idx="1597">
                        <c:v>3</c:v>
                      </c:pt>
                      <c:pt idx="1598">
                        <c:v>3</c:v>
                      </c:pt>
                      <c:pt idx="1599">
                        <c:v>3</c:v>
                      </c:pt>
                      <c:pt idx="1600">
                        <c:v>3</c:v>
                      </c:pt>
                      <c:pt idx="1601">
                        <c:v>3</c:v>
                      </c:pt>
                      <c:pt idx="1602">
                        <c:v>3</c:v>
                      </c:pt>
                      <c:pt idx="1603">
                        <c:v>3</c:v>
                      </c:pt>
                      <c:pt idx="1604">
                        <c:v>3</c:v>
                      </c:pt>
                      <c:pt idx="1605">
                        <c:v>3</c:v>
                      </c:pt>
                      <c:pt idx="1606">
                        <c:v>3</c:v>
                      </c:pt>
                      <c:pt idx="1607">
                        <c:v>3</c:v>
                      </c:pt>
                      <c:pt idx="1608">
                        <c:v>3</c:v>
                      </c:pt>
                      <c:pt idx="1609">
                        <c:v>3</c:v>
                      </c:pt>
                      <c:pt idx="1610">
                        <c:v>3</c:v>
                      </c:pt>
                      <c:pt idx="1611">
                        <c:v>3</c:v>
                      </c:pt>
                      <c:pt idx="1612">
                        <c:v>3</c:v>
                      </c:pt>
                      <c:pt idx="1613">
                        <c:v>3</c:v>
                      </c:pt>
                      <c:pt idx="1614">
                        <c:v>3</c:v>
                      </c:pt>
                      <c:pt idx="1615">
                        <c:v>3</c:v>
                      </c:pt>
                      <c:pt idx="1616">
                        <c:v>3</c:v>
                      </c:pt>
                      <c:pt idx="1617">
                        <c:v>3</c:v>
                      </c:pt>
                      <c:pt idx="1618">
                        <c:v>3</c:v>
                      </c:pt>
                      <c:pt idx="1619">
                        <c:v>3</c:v>
                      </c:pt>
                      <c:pt idx="1620">
                        <c:v>3</c:v>
                      </c:pt>
                      <c:pt idx="1621">
                        <c:v>3</c:v>
                      </c:pt>
                      <c:pt idx="1622">
                        <c:v>3</c:v>
                      </c:pt>
                      <c:pt idx="1623">
                        <c:v>3</c:v>
                      </c:pt>
                      <c:pt idx="1624">
                        <c:v>3</c:v>
                      </c:pt>
                      <c:pt idx="1625">
                        <c:v>3</c:v>
                      </c:pt>
                      <c:pt idx="1626">
                        <c:v>3</c:v>
                      </c:pt>
                      <c:pt idx="1627">
                        <c:v>3</c:v>
                      </c:pt>
                      <c:pt idx="1628">
                        <c:v>3</c:v>
                      </c:pt>
                      <c:pt idx="1629">
                        <c:v>3</c:v>
                      </c:pt>
                      <c:pt idx="1630">
                        <c:v>3</c:v>
                      </c:pt>
                      <c:pt idx="1631">
                        <c:v>3</c:v>
                      </c:pt>
                      <c:pt idx="1632">
                        <c:v>3</c:v>
                      </c:pt>
                      <c:pt idx="1633">
                        <c:v>3</c:v>
                      </c:pt>
                      <c:pt idx="1634">
                        <c:v>3</c:v>
                      </c:pt>
                      <c:pt idx="1635">
                        <c:v>3</c:v>
                      </c:pt>
                      <c:pt idx="1636">
                        <c:v>3</c:v>
                      </c:pt>
                      <c:pt idx="1637">
                        <c:v>3</c:v>
                      </c:pt>
                      <c:pt idx="1638">
                        <c:v>3</c:v>
                      </c:pt>
                      <c:pt idx="1639">
                        <c:v>3</c:v>
                      </c:pt>
                      <c:pt idx="1640">
                        <c:v>3</c:v>
                      </c:pt>
                      <c:pt idx="1641">
                        <c:v>3</c:v>
                      </c:pt>
                      <c:pt idx="1642">
                        <c:v>3</c:v>
                      </c:pt>
                      <c:pt idx="1643">
                        <c:v>3</c:v>
                      </c:pt>
                      <c:pt idx="1644">
                        <c:v>3</c:v>
                      </c:pt>
                      <c:pt idx="1645">
                        <c:v>3</c:v>
                      </c:pt>
                      <c:pt idx="1646">
                        <c:v>3</c:v>
                      </c:pt>
                      <c:pt idx="1647">
                        <c:v>3</c:v>
                      </c:pt>
                      <c:pt idx="1648">
                        <c:v>3</c:v>
                      </c:pt>
                      <c:pt idx="1649">
                        <c:v>3</c:v>
                      </c:pt>
                      <c:pt idx="1650">
                        <c:v>3</c:v>
                      </c:pt>
                      <c:pt idx="1651">
                        <c:v>3</c:v>
                      </c:pt>
                      <c:pt idx="1652">
                        <c:v>3</c:v>
                      </c:pt>
                      <c:pt idx="1653">
                        <c:v>3</c:v>
                      </c:pt>
                      <c:pt idx="1654">
                        <c:v>3</c:v>
                      </c:pt>
                      <c:pt idx="1655">
                        <c:v>3</c:v>
                      </c:pt>
                      <c:pt idx="1656">
                        <c:v>3</c:v>
                      </c:pt>
                      <c:pt idx="1657">
                        <c:v>3</c:v>
                      </c:pt>
                      <c:pt idx="1658">
                        <c:v>3</c:v>
                      </c:pt>
                      <c:pt idx="1659">
                        <c:v>3</c:v>
                      </c:pt>
                      <c:pt idx="1660">
                        <c:v>3</c:v>
                      </c:pt>
                      <c:pt idx="1661">
                        <c:v>3</c:v>
                      </c:pt>
                      <c:pt idx="1662">
                        <c:v>3</c:v>
                      </c:pt>
                      <c:pt idx="1663">
                        <c:v>3</c:v>
                      </c:pt>
                      <c:pt idx="1664">
                        <c:v>3</c:v>
                      </c:pt>
                      <c:pt idx="1665">
                        <c:v>3</c:v>
                      </c:pt>
                      <c:pt idx="1666">
                        <c:v>3</c:v>
                      </c:pt>
                      <c:pt idx="1667">
                        <c:v>3</c:v>
                      </c:pt>
                      <c:pt idx="1668">
                        <c:v>3</c:v>
                      </c:pt>
                      <c:pt idx="1669">
                        <c:v>3</c:v>
                      </c:pt>
                      <c:pt idx="1670">
                        <c:v>3</c:v>
                      </c:pt>
                      <c:pt idx="1671">
                        <c:v>3</c:v>
                      </c:pt>
                      <c:pt idx="1672">
                        <c:v>3</c:v>
                      </c:pt>
                      <c:pt idx="1673">
                        <c:v>3</c:v>
                      </c:pt>
                      <c:pt idx="1674">
                        <c:v>3</c:v>
                      </c:pt>
                      <c:pt idx="1675">
                        <c:v>3</c:v>
                      </c:pt>
                      <c:pt idx="1676">
                        <c:v>3</c:v>
                      </c:pt>
                      <c:pt idx="1677">
                        <c:v>3</c:v>
                      </c:pt>
                      <c:pt idx="1678">
                        <c:v>3</c:v>
                      </c:pt>
                      <c:pt idx="1679">
                        <c:v>3</c:v>
                      </c:pt>
                      <c:pt idx="1680">
                        <c:v>3</c:v>
                      </c:pt>
                      <c:pt idx="1681">
                        <c:v>3</c:v>
                      </c:pt>
                      <c:pt idx="1682">
                        <c:v>3</c:v>
                      </c:pt>
                      <c:pt idx="1683">
                        <c:v>3</c:v>
                      </c:pt>
                      <c:pt idx="1684">
                        <c:v>3</c:v>
                      </c:pt>
                      <c:pt idx="1685">
                        <c:v>3</c:v>
                      </c:pt>
                      <c:pt idx="1686">
                        <c:v>3</c:v>
                      </c:pt>
                      <c:pt idx="1687">
                        <c:v>3</c:v>
                      </c:pt>
                      <c:pt idx="1688">
                        <c:v>3</c:v>
                      </c:pt>
                      <c:pt idx="1689">
                        <c:v>3</c:v>
                      </c:pt>
                      <c:pt idx="1690">
                        <c:v>3</c:v>
                      </c:pt>
                      <c:pt idx="1691">
                        <c:v>3</c:v>
                      </c:pt>
                      <c:pt idx="1692">
                        <c:v>3</c:v>
                      </c:pt>
                      <c:pt idx="1693">
                        <c:v>3</c:v>
                      </c:pt>
                      <c:pt idx="1694">
                        <c:v>3</c:v>
                      </c:pt>
                      <c:pt idx="1695">
                        <c:v>3</c:v>
                      </c:pt>
                      <c:pt idx="1696">
                        <c:v>3</c:v>
                      </c:pt>
                      <c:pt idx="1697">
                        <c:v>3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1-7393-4B23-A97A-C01280B7D0FF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0420768"/>
        <c:crosses val="autoZero"/>
        <c:crossBetween val="midCat"/>
      </c:valAx>
      <c:valAx>
        <c:axId val="570420768"/>
        <c:scaling>
          <c:orientation val="minMax"/>
          <c:max val="900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Scaled Light Intensity</a:t>
                </a:r>
              </a:p>
            </c:rich>
          </c:tx>
          <c:layout>
            <c:manualLayout>
              <c:xMode val="edge"/>
              <c:yMode val="edge"/>
              <c:x val="3.5054142163204374E-3"/>
              <c:y val="0.22591323887916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51968826434557"/>
          <c:y val="3.8265356083242515E-3"/>
          <c:w val="0.77079625485594072"/>
          <c:h val="0.18047580767422691"/>
        </c:manualLayout>
      </c:layout>
      <c:overlay val="1"/>
      <c:spPr>
        <a:solidFill>
          <a:srgbClr val="FFFFFF"/>
        </a:solidFill>
        <a:ln>
          <a:solidFill>
            <a:srgbClr val="D9D9D9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419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m/story/how-i-became-a-robot-in-london/" TargetMode="External"/><Relationship Id="rId4" Type="http://schemas.openxmlformats.org/officeDocument/2006/relationships/hyperlink" Target="https://towardsdatascience.com/training-a-neural-network-to-detect-gestures-with-opencv-in-python-e09b0a12bdf1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" action="ppaction://noactio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" action="ppaction://noaction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5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microsoft.com/office/2007/relationships/hdphoto" Target="../media/hdphoto4.wdp"/><Relationship Id="rId7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mp"/><Relationship Id="rId11" Type="http://schemas.openxmlformats.org/officeDocument/2006/relationships/image" Target="../media/image40.jpg"/><Relationship Id="rId5" Type="http://schemas.openxmlformats.org/officeDocument/2006/relationships/image" Target="../media/image34.jpeg"/><Relationship Id="rId10" Type="http://schemas.openxmlformats.org/officeDocument/2006/relationships/image" Target="../media/image39.jp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899" y="1718236"/>
            <a:ext cx="3732939" cy="47042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Meausrements</a:t>
            </a:r>
            <a:r>
              <a:rPr lang="en-US" sz="1800" dirty="0"/>
              <a:t> in scaled light intensity (0-1023 which represents 0-5V)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9732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4496430" cy="503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Smooth On </a:t>
            </a:r>
            <a:r>
              <a:rPr lang="en-US" dirty="0" err="1"/>
              <a:t>Ecoflex</a:t>
            </a:r>
            <a:r>
              <a:rPr lang="en-US" dirty="0"/>
              <a:t> (30)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due to body heat</a:t>
            </a:r>
          </a:p>
          <a:p>
            <a:r>
              <a:rPr lang="en-US" b="1" dirty="0"/>
              <a:t>Smooth On </a:t>
            </a:r>
            <a:r>
              <a:rPr lang="en-US" b="1" dirty="0" err="1"/>
              <a:t>Vytaflex</a:t>
            </a:r>
            <a:r>
              <a:rPr lang="en-US" b="1" dirty="0"/>
              <a:t> (20) – a semi-transparent urethane rubber</a:t>
            </a:r>
          </a:p>
          <a:p>
            <a:pPr lvl="1"/>
            <a:r>
              <a:rPr lang="en-US" dirty="0"/>
              <a:t>Worked the best. Transmitted light the best and sturdy. It also exhibited significant changes in intensity when depressed (~100).</a:t>
            </a:r>
          </a:p>
          <a:p>
            <a:r>
              <a:rPr lang="en-US" dirty="0"/>
              <a:t>Standard optical fiber (from Adafruit)</a:t>
            </a:r>
          </a:p>
          <a:p>
            <a:pPr lvl="1"/>
            <a:r>
              <a:rPr lang="en-US" dirty="0"/>
              <a:t>Light intensity did not change with depression and was always at the maximum (1023)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0" y="1162746"/>
            <a:ext cx="4823509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1162746"/>
            <a:ext cx="6703474" cy="296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51" y="421751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472175" y="1394662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62" y="1404071"/>
            <a:ext cx="3326188" cy="24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90479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537699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68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printed,</a:t>
              </a:r>
              <a:br>
                <a:rPr lang="en-US" dirty="0"/>
              </a:br>
              <a:r>
                <a:rPr lang="en-US" dirty="0"/>
                <a:t>sinusoidal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Label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 Label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528652"/>
            <a:ext cx="6722195" cy="4643547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6059232-30F4-4584-8BEB-A9DE018F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71409"/>
              </p:ext>
            </p:extLst>
          </p:nvPr>
        </p:nvGraphicFramePr>
        <p:xfrm>
          <a:off x="286574" y="1209102"/>
          <a:ext cx="6232532" cy="349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773032"/>
            <a:ext cx="11759678" cy="13991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Plot of scaled light intensity of each sensor over time as I repeatedly performed a one finger gesture</a:t>
            </a:r>
          </a:p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405285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4712494" y="2991067"/>
            <a:ext cx="808807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512453" y="1371601"/>
            <a:ext cx="1439779" cy="161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512453" y="3270273"/>
            <a:ext cx="1439779" cy="970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Handling Changing Readings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Graph of sensor 5 for the one finger gesture shows that 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Two techniques to establish a baseline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Exponentially-weighted Moving Average: I use a moving average remove outliers and smooth noisy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0 weighs past readings heavily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1 makes average closely to current reading</a:t>
                </a:r>
              </a:p>
              <a:p>
                <a:pPr lvl="2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0.2 worked well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Sliding Window: I keep track of the maximum reading in the past 4 seconds. This (shown in red line) followed the changing reading well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522" t="-2297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EA44D-7E20-439F-BE6E-C4828094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76682"/>
              </p:ext>
            </p:extLst>
          </p:nvPr>
        </p:nvGraphicFramePr>
        <p:xfrm>
          <a:off x="6051593" y="1026740"/>
          <a:ext cx="5759270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The graph shows 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“signature”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66227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17C-7845-488B-8543-3D47623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Creating a Gesture “Signature”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gesture, I manually labeled the data readings of a single trace as “Relax Baseline”, “Transition Between Relax and Gesture” and “Gesture” periods</a:t>
                </a:r>
              </a:p>
              <a:p>
                <a:r>
                  <a:rPr lang="en-US" dirty="0"/>
                  <a:t>I computed 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reading of each period</a:t>
                </a:r>
              </a:p>
              <a:p>
                <a:r>
                  <a:rPr lang="en-US" dirty="0"/>
                  <a:t>I then computed the difference in Light Intensity between a Relax period and the subsequent Gesture period</a:t>
                </a:r>
              </a:p>
              <a:p>
                <a:r>
                  <a:rPr lang="en-US" dirty="0"/>
                  <a:t>This was done for each sensor and for each gesture</a:t>
                </a:r>
              </a:p>
              <a:p>
                <a:r>
                  <a:rPr lang="en-US" dirty="0"/>
                  <a:t>The table shows the average light intensity difference for each sensor/gesture</a:t>
                </a:r>
              </a:p>
              <a:p>
                <a:r>
                  <a:rPr lang="en-US" dirty="0"/>
                  <a:t>From this, I chose to use Sensors 2,3 and 4 to identify gestures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  <a:blipFill>
                <a:blip r:embed="rId2"/>
                <a:stretch>
                  <a:fillRect l="-476" t="-181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0F9AF-3E56-465B-8A66-3E1E00A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9D68D3-2C06-4BAF-A33C-8CA0A18D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10263"/>
              </p:ext>
            </p:extLst>
          </p:nvPr>
        </p:nvGraphicFramePr>
        <p:xfrm>
          <a:off x="5877289" y="1136822"/>
          <a:ext cx="5433839" cy="304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77E42-E544-4E78-BBD9-6B3F87BD0118}"/>
              </a:ext>
            </a:extLst>
          </p:cNvPr>
          <p:cNvCxnSpPr>
            <a:cxnSpLocks/>
          </p:cNvCxnSpPr>
          <p:nvPr/>
        </p:nvCxnSpPr>
        <p:spPr>
          <a:xfrm>
            <a:off x="8091522" y="1944551"/>
            <a:ext cx="857955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CE220-6E26-4DCE-9E2B-55E476381202}"/>
              </a:ext>
            </a:extLst>
          </p:cNvPr>
          <p:cNvSpPr txBox="1"/>
          <p:nvPr/>
        </p:nvSpPr>
        <p:spPr>
          <a:xfrm rot="18900000">
            <a:off x="8249440" y="142094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A2123-8950-49E8-8536-C3900D8F58D6}"/>
              </a:ext>
            </a:extLst>
          </p:cNvPr>
          <p:cNvCxnSpPr>
            <a:cxnSpLocks/>
          </p:cNvCxnSpPr>
          <p:nvPr/>
        </p:nvCxnSpPr>
        <p:spPr>
          <a:xfrm>
            <a:off x="9252580" y="1932398"/>
            <a:ext cx="1320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43DC3-856B-4F4C-AC47-90C5B1184A68}"/>
              </a:ext>
            </a:extLst>
          </p:cNvPr>
          <p:cNvSpPr txBox="1"/>
          <p:nvPr/>
        </p:nvSpPr>
        <p:spPr>
          <a:xfrm rot="18900000">
            <a:off x="9458982" y="121637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197F2-E7C7-4B79-9D37-B9C2B0D0162D}"/>
              </a:ext>
            </a:extLst>
          </p:cNvPr>
          <p:cNvCxnSpPr>
            <a:cxnSpLocks/>
          </p:cNvCxnSpPr>
          <p:nvPr/>
        </p:nvCxnSpPr>
        <p:spPr>
          <a:xfrm>
            <a:off x="8914871" y="1932398"/>
            <a:ext cx="389467" cy="416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FCE255-865E-423D-AEDF-683C36BD71A4}"/>
              </a:ext>
            </a:extLst>
          </p:cNvPr>
          <p:cNvSpPr txBox="1"/>
          <p:nvPr/>
        </p:nvSpPr>
        <p:spPr>
          <a:xfrm rot="18900000">
            <a:off x="8825627" y="121637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5E919-AA9C-4C6B-861E-F84A766BEC9E}"/>
              </a:ext>
            </a:extLst>
          </p:cNvPr>
          <p:cNvCxnSpPr>
            <a:cxnSpLocks/>
          </p:cNvCxnSpPr>
          <p:nvPr/>
        </p:nvCxnSpPr>
        <p:spPr>
          <a:xfrm>
            <a:off x="9058076" y="2310866"/>
            <a:ext cx="0" cy="64068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A37ECE-04E4-42E2-BA47-315A01E5658B}"/>
              </a:ext>
            </a:extLst>
          </p:cNvPr>
          <p:cNvSpPr txBox="1"/>
          <p:nvPr/>
        </p:nvSpPr>
        <p:spPr>
          <a:xfrm>
            <a:off x="9173308" y="2438501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Difference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14355F-23F5-4B41-9E36-FD96319C1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38527"/>
              </p:ext>
            </p:extLst>
          </p:nvPr>
        </p:nvGraphicFramePr>
        <p:xfrm>
          <a:off x="5811726" y="4324011"/>
          <a:ext cx="613948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47">
                  <a:extLst>
                    <a:ext uri="{9D8B030D-6E8A-4147-A177-3AD203B41FA5}">
                      <a16:colId xmlns:a16="http://schemas.microsoft.com/office/drawing/2014/main" val="3561252190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700760445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986768231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26977491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544259084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77687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89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83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3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4850-080E-43F4-B76B-BDA84113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5055994" cy="5035378"/>
          </a:xfrm>
        </p:spPr>
        <p:txBody>
          <a:bodyPr/>
          <a:lstStyle/>
          <a:p>
            <a:r>
              <a:rPr lang="en-US" dirty="0"/>
              <a:t>I collected sensor readings from two gestures of each type performed over 30 seconds</a:t>
            </a:r>
          </a:p>
          <a:p>
            <a:r>
              <a:rPr lang="en-US" dirty="0"/>
              <a:t>I used the computed signatures to automatically compute labels for each data point</a:t>
            </a:r>
          </a:p>
          <a:p>
            <a:pPr lvl="1"/>
            <a:r>
              <a:rPr lang="en-US" dirty="0"/>
              <a:t>If the difference of the current reading from the baseline was within 10% of the signature value, it was assigned that label</a:t>
            </a:r>
          </a:p>
          <a:p>
            <a:pPr lvl="1"/>
            <a:r>
              <a:rPr lang="en-US" dirty="0"/>
              <a:t>If the current reading was not within 10% of any label, it was marked as a “relax” (i.e. baseline gesture</a:t>
            </a:r>
          </a:p>
          <a:p>
            <a:pPr lvl="1"/>
            <a:r>
              <a:rPr lang="en-US" dirty="0"/>
              <a:t>If the computed label had changed within the past 10 readings, the label was changed to “transition”</a:t>
            </a:r>
          </a:p>
          <a:p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9797C4B-1FF9-4599-A2C2-802C642D4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33231"/>
              </p:ext>
            </p:extLst>
          </p:nvPr>
        </p:nvGraphicFramePr>
        <p:xfrm>
          <a:off x="5858257" y="3985055"/>
          <a:ext cx="5986739" cy="256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07B488-A4C2-4980-A7A6-CD6EBCC2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Automatic Gesture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59AC8-4873-479A-B954-E164C3D8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2232F3-D1F5-4F9F-A182-6ABE5592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3399"/>
              </p:ext>
            </p:extLst>
          </p:nvPr>
        </p:nvGraphicFramePr>
        <p:xfrm>
          <a:off x="5858258" y="957649"/>
          <a:ext cx="5986739" cy="3318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EF76AE-B403-41F8-94A9-2195BE3BBAEC}"/>
              </a:ext>
            </a:extLst>
          </p:cNvPr>
          <p:cNvSpPr txBox="1"/>
          <p:nvPr/>
        </p:nvSpPr>
        <p:spPr>
          <a:xfrm>
            <a:off x="5542365" y="5082402"/>
            <a:ext cx="125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True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3BE2F-B8EB-4656-91F9-5EE7AD3E29BB}"/>
              </a:ext>
            </a:extLst>
          </p:cNvPr>
          <p:cNvSpPr txBox="1"/>
          <p:nvPr/>
        </p:nvSpPr>
        <p:spPr>
          <a:xfrm>
            <a:off x="5630787" y="4119334"/>
            <a:ext cx="116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Computed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49104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4FEB-EFEE-46F0-AA21-45DE10D9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Labeling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7FF3-332A-4F0F-B219-06888248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35378-BDBC-4EED-B561-F409C6AA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11759678" cy="2362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Accuracy of a classification system is typically summarized using a confusion matrix</a:t>
            </a:r>
          </a:p>
          <a:p>
            <a:r>
              <a:rPr lang="en-US" dirty="0"/>
              <a:t>The bulk of the computed classification are correct (highlighted along the diagonal)</a:t>
            </a:r>
          </a:p>
          <a:p>
            <a:r>
              <a:rPr lang="en-US" dirty="0"/>
              <a:t>The misclassification are mostly associated with the transition state</a:t>
            </a:r>
          </a:p>
          <a:p>
            <a:pPr lvl="1"/>
            <a:r>
              <a:rPr lang="en-US" dirty="0"/>
              <a:t>Manual inspection suggested that these were associated slightly different estimates for the start/end of a gesture</a:t>
            </a:r>
          </a:p>
          <a:p>
            <a:pPr lvl="1"/>
            <a:r>
              <a:rPr lang="en-US" dirty="0"/>
              <a:t>Note that there is some uncertainty in the true labeling of the transition state</a:t>
            </a:r>
          </a:p>
          <a:p>
            <a:pPr lvl="1"/>
            <a:r>
              <a:rPr lang="en-US" dirty="0"/>
              <a:t>The impact of this misclassification on a gesture system is unlikely to be significant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F4743713-42B7-4FE1-8205-CB47BAFD2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0150"/>
              </p:ext>
            </p:extLst>
          </p:nvPr>
        </p:nvGraphicFramePr>
        <p:xfrm>
          <a:off x="1563069" y="4059360"/>
          <a:ext cx="8795478" cy="22923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5913">
                  <a:extLst>
                    <a:ext uri="{9D8B030D-6E8A-4147-A177-3AD203B41FA5}">
                      <a16:colId xmlns:a16="http://schemas.microsoft.com/office/drawing/2014/main" val="4292125099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409312987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131475080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2200489492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3435979891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66100654"/>
                    </a:ext>
                  </a:extLst>
                </a:gridCol>
              </a:tblGrid>
              <a:tr h="382058">
                <a:tc>
                  <a:txBody>
                    <a:bodyPr/>
                    <a:lstStyle/>
                    <a:p>
                      <a:pPr algn="l" fontAlgn="b"/>
                      <a:endParaRPr lang="es-419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0566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905826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765116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324722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41324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3165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427DCF-2115-4014-B509-1C74E2EF794F}"/>
              </a:ext>
            </a:extLst>
          </p:cNvPr>
          <p:cNvSpPr txBox="1"/>
          <p:nvPr/>
        </p:nvSpPr>
        <p:spPr>
          <a:xfrm>
            <a:off x="5584121" y="3593224"/>
            <a:ext cx="256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Computed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B6492-BFBA-40B1-BEB0-528B5435B32E}"/>
              </a:ext>
            </a:extLst>
          </p:cNvPr>
          <p:cNvSpPr txBox="1"/>
          <p:nvPr/>
        </p:nvSpPr>
        <p:spPr>
          <a:xfrm rot="16200000">
            <a:off x="383147" y="5071356"/>
            <a:ext cx="178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True  Label</a:t>
            </a:r>
          </a:p>
        </p:txBody>
      </p:sp>
    </p:spTree>
    <p:extLst>
      <p:ext uri="{BB962C8B-B14F-4D97-AF65-F5344CB8AC3E}">
        <p14:creationId xmlns:p14="http://schemas.microsoft.com/office/powerpoint/2010/main" val="90418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are a practical method of detecting deflection in the wrist</a:t>
            </a:r>
          </a:p>
          <a:p>
            <a:r>
              <a:rPr lang="en-US" dirty="0"/>
              <a:t>This is inexpensive: LEDs, LDRs, resistors, and basic electronic equipment are ~$0.10 each, the </a:t>
            </a:r>
            <a:r>
              <a:rPr lang="en-US" dirty="0" err="1"/>
              <a:t>Vytaflex</a:t>
            </a:r>
            <a:r>
              <a:rPr lang="en-US" dirty="0"/>
              <a:t> is $27 for 0.91 kg (my setup uses roughly 4 mL or ~15 g), and the Arduino Uno is $19, so the total prototype cost was about $25-30.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complete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Appendix: 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93358"/>
            <a:ext cx="10438842" cy="624629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continueQ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0C9F-B213-4095-9558-35C2BDA1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Appendix: Miscellaneous Pictures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84945-38B9-445B-BF4E-C9965AD0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94D708B-C074-4699-8D75-82A19DF36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71" y="3267741"/>
            <a:ext cx="3635017" cy="27262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2CA869F-B0DF-4756-8FDA-FD66D2B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48" y="4216577"/>
            <a:ext cx="2349881" cy="17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8C3961C-28FB-466B-AF51-755C208B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8" y="1368811"/>
            <a:ext cx="2746918" cy="2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yellow, tiled, standing, large&#10;&#10;Description automatically generated">
            <a:extLst>
              <a:ext uri="{FF2B5EF4-FFF2-40B4-BE49-F238E27FC236}">
                <a16:creationId xmlns:a16="http://schemas.microsoft.com/office/drawing/2014/main" id="{4916D966-5E76-4832-9039-414ACE14D3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6577" r="7268" b="11959"/>
          <a:stretch/>
        </p:blipFill>
        <p:spPr>
          <a:xfrm>
            <a:off x="8732170" y="355042"/>
            <a:ext cx="2715281" cy="1652075"/>
          </a:xfrm>
          <a:prstGeom prst="rect">
            <a:avLst/>
          </a:prstGeom>
        </p:spPr>
      </p:pic>
      <p:pic>
        <p:nvPicPr>
          <p:cNvPr id="13" name="Picture 12" descr="A picture containing person, indoor, holding, table&#10;&#10;Description automatically generated">
            <a:extLst>
              <a:ext uri="{FF2B5EF4-FFF2-40B4-BE49-F238E27FC236}">
                <a16:creationId xmlns:a16="http://schemas.microsoft.com/office/drawing/2014/main" id="{C4567227-1BC4-408F-8F8C-88939526E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9693" y="1405283"/>
            <a:ext cx="2515588" cy="1886691"/>
          </a:xfrm>
          <a:prstGeom prst="rect">
            <a:avLst/>
          </a:prstGeom>
        </p:spPr>
      </p:pic>
      <p:pic>
        <p:nvPicPr>
          <p:cNvPr id="15" name="Picture 14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416DA1A-B497-4AB6-A6AC-DCE3A4924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8" y="4106434"/>
            <a:ext cx="2898977" cy="217423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7D6829E-D5DD-4BF7-9AA8-D8DCDF2B3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5992553" y="3979809"/>
            <a:ext cx="788718" cy="24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animal, water, beach, sitting&#10;&#10;Description automatically generated">
            <a:extLst>
              <a:ext uri="{FF2B5EF4-FFF2-40B4-BE49-F238E27FC236}">
                <a16:creationId xmlns:a16="http://schemas.microsoft.com/office/drawing/2014/main" id="{E9E9209B-57E3-4A8E-8E8C-22E2FF9A93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23086" r="14451" b="29674"/>
          <a:stretch/>
        </p:blipFill>
        <p:spPr>
          <a:xfrm rot="5400000">
            <a:off x="5933972" y="4533376"/>
            <a:ext cx="3221444" cy="1125102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EBCA6C6D-BFE8-498F-BC53-A02BB9A4DC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0" t="14717" r="19034" b="8382"/>
          <a:stretch/>
        </p:blipFill>
        <p:spPr>
          <a:xfrm rot="16200000">
            <a:off x="6040986" y="1332837"/>
            <a:ext cx="2442090" cy="17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(e.g. camera based) – camera may not face the wearer, Google radar system is also off-body</a:t>
            </a:r>
          </a:p>
          <a:p>
            <a:pPr lvl="1"/>
            <a:r>
              <a:rPr lang="en-US" dirty="0"/>
              <a:t>Prices range from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6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88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29B15-9AAD-4FAF-93D8-1D02E092EE87}"/>
              </a:ext>
            </a:extLst>
          </p:cNvPr>
          <p:cNvSpPr txBox="1"/>
          <p:nvPr/>
        </p:nvSpPr>
        <p:spPr>
          <a:xfrm>
            <a:off x="1627624" y="4282362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pic>
        <p:nvPicPr>
          <p:cNvPr id="5" name="Picture 2" descr="Image result for cyber glove">
            <a:extLst>
              <a:ext uri="{FF2B5EF4-FFF2-40B4-BE49-F238E27FC236}">
                <a16:creationId xmlns:a16="http://schemas.microsoft.com/office/drawing/2014/main" id="{0135A6F2-9851-4AA2-BF84-32C0F2B5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01" y="4185347"/>
            <a:ext cx="2081630" cy="14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AC46-116B-43FF-9418-4A0E221484A3}"/>
              </a:ext>
            </a:extLst>
          </p:cNvPr>
          <p:cNvSpPr txBox="1"/>
          <p:nvPr/>
        </p:nvSpPr>
        <p:spPr>
          <a:xfrm>
            <a:off x="5013185" y="4155190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Cyber Glove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342842" cy="50355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 </a:t>
            </a:r>
            <a:r>
              <a:rPr lang="en-US" dirty="0">
                <a:sym typeface="Wingdings" panose="05000000000000000000" pitchFamily="2" charset="2"/>
              </a:rPr>
              <a:t> each corresponds to a finger</a:t>
            </a:r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𝑚𝑒𝑑𝑖𝑢𝑚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8770C-E4B9-4407-965F-4E7C36CD4D8F}"/>
              </a:ext>
            </a:extLst>
          </p:cNvPr>
          <p:cNvSpPr/>
          <p:nvPr/>
        </p:nvSpPr>
        <p:spPr>
          <a:xfrm>
            <a:off x="6149515" y="5695805"/>
            <a:ext cx="488610" cy="216384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9AB1382F-0AA5-4B73-A88D-76FC5E50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>
          <a:xfrm>
            <a:off x="6031550" y="3007705"/>
            <a:ext cx="5197881" cy="3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</a:t>
            </a:r>
            <a:r>
              <a:rPr lang="en-US" dirty="0" err="1"/>
              <a:t>Solidworks</a:t>
            </a:r>
            <a:r>
              <a:rPr lang="en-US" dirty="0"/>
              <a:t>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pic>
        <p:nvPicPr>
          <p:cNvPr id="30" name="Picture 29" descr="A picture containing indoor, sitting, room, white&#10;&#10;Description automatically generated">
            <a:extLst>
              <a:ext uri="{FF2B5EF4-FFF2-40B4-BE49-F238E27FC236}">
                <a16:creationId xmlns:a16="http://schemas.microsoft.com/office/drawing/2014/main" id="{FCFDCBED-F91A-4875-96D9-EDE5664B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731" b="7309"/>
          <a:stretch/>
        </p:blipFill>
        <p:spPr>
          <a:xfrm>
            <a:off x="5778955" y="3007705"/>
            <a:ext cx="1855708" cy="355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355937-B9C5-40E1-8D28-1B4FCCFEBBC3}"/>
              </a:ext>
            </a:extLst>
          </p:cNvPr>
          <p:cNvSpPr txBox="1"/>
          <p:nvPr/>
        </p:nvSpPr>
        <p:spPr>
          <a:xfrm>
            <a:off x="7962040" y="300770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0AE27-2132-4EA4-AEEA-9A9C9DCDF2CA}"/>
              </a:ext>
            </a:extLst>
          </p:cNvPr>
          <p:cNvSpPr txBox="1"/>
          <p:nvPr/>
        </p:nvSpPr>
        <p:spPr>
          <a:xfrm>
            <a:off x="7962040" y="6195333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A0FD-5177-4DED-A06F-2FBF9C1A4E76}"/>
              </a:ext>
            </a:extLst>
          </p:cNvPr>
          <p:cNvSpPr txBox="1"/>
          <p:nvPr/>
        </p:nvSpPr>
        <p:spPr>
          <a:xfrm rot="16200000">
            <a:off x="9973036" y="5123762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1D391-5823-4BAD-86AF-0CCBF53ABDEC}"/>
              </a:ext>
            </a:extLst>
          </p:cNvPr>
          <p:cNvSpPr txBox="1"/>
          <p:nvPr/>
        </p:nvSpPr>
        <p:spPr>
          <a:xfrm rot="16200000">
            <a:off x="8509006" y="5081224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CBA1-18DB-4BAC-88A0-914ABD29E368}"/>
              </a:ext>
            </a:extLst>
          </p:cNvPr>
          <p:cNvSpPr txBox="1"/>
          <p:nvPr/>
        </p:nvSpPr>
        <p:spPr>
          <a:xfrm rot="16200000">
            <a:off x="5805879" y="500623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7AD92-6AF8-4DDB-A303-DBF83C857735}"/>
              </a:ext>
            </a:extLst>
          </p:cNvPr>
          <p:cNvSpPr txBox="1"/>
          <p:nvPr/>
        </p:nvSpPr>
        <p:spPr>
          <a:xfrm rot="16200000">
            <a:off x="7224969" y="500623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Holder</a:t>
            </a:r>
          </a:p>
        </p:txBody>
      </p:sp>
    </p:spTree>
    <p:extLst>
      <p:ext uri="{BB962C8B-B14F-4D97-AF65-F5344CB8AC3E}">
        <p14:creationId xmlns:p14="http://schemas.microsoft.com/office/powerpoint/2010/main" val="3791509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4495</TotalTime>
  <Words>3708</Words>
  <Application>Microsoft Office PowerPoint</Application>
  <PresentationFormat>Widescreen</PresentationFormat>
  <Paragraphs>530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</vt:lpstr>
      <vt:lpstr>Optical Fibers as Sensors</vt:lpstr>
      <vt:lpstr>Optical Fibers as Sensors (continued)</vt:lpstr>
      <vt:lpstr>Basic setup for Deflection Sensor </vt:lpstr>
      <vt:lpstr>PROJECT METHODOLOGY</vt:lpstr>
      <vt:lpstr>Step 1: Proof of CONCEPT</vt:lpstr>
      <vt:lpstr>Step 1: Proof of concept</vt:lpstr>
      <vt:lpstr>Step 1: proof of concept</vt:lpstr>
      <vt:lpstr>Step 1: proof of concept</vt:lpstr>
      <vt:lpstr>Step 2: prototype HARDWARE</vt:lpstr>
      <vt:lpstr>Step 2: ACTUAL HARDWARE SETUP</vt:lpstr>
      <vt:lpstr>Step 2: Gestures tested</vt:lpstr>
      <vt:lpstr>Step 3: DATA ANALYSIS</vt:lpstr>
      <vt:lpstr>Step 3: Data ANALYSIS [one finger]</vt:lpstr>
      <vt:lpstr>Step 3: Handling Changing Readings</vt:lpstr>
      <vt:lpstr>Step 3: Identifying a Single Gesture</vt:lpstr>
      <vt:lpstr>Step 3: Creating a Gesture “Signature”</vt:lpstr>
      <vt:lpstr>Step 3: Automatic Gesture Labeling</vt:lpstr>
      <vt:lpstr>Step 3: Labeling Accuracy</vt:lpstr>
      <vt:lpstr>Conclusions and next steps</vt:lpstr>
      <vt:lpstr>Appendix: code</vt:lpstr>
      <vt:lpstr>code</vt:lpstr>
      <vt:lpstr>code</vt:lpstr>
      <vt:lpstr>code</vt:lpstr>
      <vt:lpstr>Appendix: Miscellaneous Pictures</vt:lpstr>
      <vt:lpstr>bIBLIOGRAPHY</vt:lpstr>
      <vt:lpstr>Photo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233</cp:revision>
  <dcterms:created xsi:type="dcterms:W3CDTF">2019-12-31T04:11:05Z</dcterms:created>
  <dcterms:modified xsi:type="dcterms:W3CDTF">2020-01-31T03:33:34Z</dcterms:modified>
</cp:coreProperties>
</file>